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4114800" cy="20104100"/>
  <p:notesSz cx="4114800" cy="201041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1024" y="-16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08610" y="6232271"/>
            <a:ext cx="3497580" cy="4221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17220" y="11258296"/>
            <a:ext cx="2880360" cy="502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05740" y="4623943"/>
            <a:ext cx="1789938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119122" y="4623943"/>
            <a:ext cx="1789938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4823" y="17316955"/>
            <a:ext cx="2204159" cy="14527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488778" y="570902"/>
            <a:ext cx="115570" cy="58419"/>
          </a:xfrm>
          <a:custGeom>
            <a:avLst/>
            <a:gdLst/>
            <a:ahLst/>
            <a:cxnLst/>
            <a:rect l="l" t="t" r="r" b="b"/>
            <a:pathLst>
              <a:path w="115570" h="58420">
                <a:moveTo>
                  <a:pt x="49580" y="0"/>
                </a:moveTo>
                <a:lnTo>
                  <a:pt x="37947" y="0"/>
                </a:lnTo>
                <a:lnTo>
                  <a:pt x="37947" y="23152"/>
                </a:lnTo>
                <a:lnTo>
                  <a:pt x="11645" y="23152"/>
                </a:lnTo>
                <a:lnTo>
                  <a:pt x="11645" y="0"/>
                </a:lnTo>
                <a:lnTo>
                  <a:pt x="0" y="0"/>
                </a:lnTo>
                <a:lnTo>
                  <a:pt x="0" y="57391"/>
                </a:lnTo>
                <a:lnTo>
                  <a:pt x="11645" y="57391"/>
                </a:lnTo>
                <a:lnTo>
                  <a:pt x="11645" y="34086"/>
                </a:lnTo>
                <a:lnTo>
                  <a:pt x="37947" y="34086"/>
                </a:lnTo>
                <a:lnTo>
                  <a:pt x="37947" y="57391"/>
                </a:lnTo>
                <a:lnTo>
                  <a:pt x="49580" y="57391"/>
                </a:lnTo>
                <a:lnTo>
                  <a:pt x="49580" y="0"/>
                </a:lnTo>
                <a:close/>
              </a:path>
              <a:path w="115570" h="58420">
                <a:moveTo>
                  <a:pt x="115176" y="0"/>
                </a:moveTo>
                <a:lnTo>
                  <a:pt x="103543" y="0"/>
                </a:lnTo>
                <a:lnTo>
                  <a:pt x="103543" y="32842"/>
                </a:lnTo>
                <a:lnTo>
                  <a:pt x="103543" y="42176"/>
                </a:lnTo>
                <a:lnTo>
                  <a:pt x="98907" y="47167"/>
                </a:lnTo>
                <a:lnTo>
                  <a:pt x="82029" y="47167"/>
                </a:lnTo>
                <a:lnTo>
                  <a:pt x="77368" y="42037"/>
                </a:lnTo>
                <a:lnTo>
                  <a:pt x="77368" y="38"/>
                </a:lnTo>
                <a:lnTo>
                  <a:pt x="65722" y="38"/>
                </a:lnTo>
                <a:lnTo>
                  <a:pt x="65722" y="32842"/>
                </a:lnTo>
                <a:lnTo>
                  <a:pt x="67373" y="43624"/>
                </a:lnTo>
                <a:lnTo>
                  <a:pt x="72174" y="51600"/>
                </a:lnTo>
                <a:lnTo>
                  <a:pt x="79895" y="56553"/>
                </a:lnTo>
                <a:lnTo>
                  <a:pt x="90335" y="58254"/>
                </a:lnTo>
                <a:lnTo>
                  <a:pt x="100876" y="56515"/>
                </a:lnTo>
                <a:lnTo>
                  <a:pt x="108673" y="51473"/>
                </a:lnTo>
                <a:lnTo>
                  <a:pt x="113525" y="43357"/>
                </a:lnTo>
                <a:lnTo>
                  <a:pt x="115176" y="32372"/>
                </a:lnTo>
                <a:lnTo>
                  <a:pt x="115176" y="0"/>
                </a:lnTo>
                <a:close/>
              </a:path>
            </a:pathLst>
          </a:custGeom>
          <a:solidFill>
            <a:srgbClr val="2217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609860" y="570889"/>
            <a:ext cx="220345" cy="57785"/>
          </a:xfrm>
          <a:custGeom>
            <a:avLst/>
            <a:gdLst/>
            <a:ahLst/>
            <a:cxnLst/>
            <a:rect l="l" t="t" r="r" b="b"/>
            <a:pathLst>
              <a:path w="220345" h="57784">
                <a:moveTo>
                  <a:pt x="60731" y="57365"/>
                </a:moveTo>
                <a:lnTo>
                  <a:pt x="55486" y="45427"/>
                </a:lnTo>
                <a:lnTo>
                  <a:pt x="50952" y="35077"/>
                </a:lnTo>
                <a:lnTo>
                  <a:pt x="41935" y="14528"/>
                </a:lnTo>
                <a:lnTo>
                  <a:pt x="39052" y="7975"/>
                </a:lnTo>
                <a:lnTo>
                  <a:pt x="39052" y="35077"/>
                </a:lnTo>
                <a:lnTo>
                  <a:pt x="21450" y="35077"/>
                </a:lnTo>
                <a:lnTo>
                  <a:pt x="30213" y="14528"/>
                </a:lnTo>
                <a:lnTo>
                  <a:pt x="39052" y="35077"/>
                </a:lnTo>
                <a:lnTo>
                  <a:pt x="39052" y="7975"/>
                </a:lnTo>
                <a:lnTo>
                  <a:pt x="35560" y="12"/>
                </a:lnTo>
                <a:lnTo>
                  <a:pt x="25285" y="12"/>
                </a:lnTo>
                <a:lnTo>
                  <a:pt x="0" y="57365"/>
                </a:lnTo>
                <a:lnTo>
                  <a:pt x="11887" y="57365"/>
                </a:lnTo>
                <a:lnTo>
                  <a:pt x="17106" y="45427"/>
                </a:lnTo>
                <a:lnTo>
                  <a:pt x="43383" y="45427"/>
                </a:lnTo>
                <a:lnTo>
                  <a:pt x="48526" y="57365"/>
                </a:lnTo>
                <a:lnTo>
                  <a:pt x="60731" y="57365"/>
                </a:lnTo>
                <a:close/>
              </a:path>
              <a:path w="220345" h="57784">
                <a:moveTo>
                  <a:pt x="141808" y="38"/>
                </a:moveTo>
                <a:lnTo>
                  <a:pt x="129743" y="38"/>
                </a:lnTo>
                <a:lnTo>
                  <a:pt x="117030" y="39471"/>
                </a:lnTo>
                <a:lnTo>
                  <a:pt x="104000" y="0"/>
                </a:lnTo>
                <a:lnTo>
                  <a:pt x="94500" y="0"/>
                </a:lnTo>
                <a:lnTo>
                  <a:pt x="81470" y="39471"/>
                </a:lnTo>
                <a:lnTo>
                  <a:pt x="68795" y="38"/>
                </a:lnTo>
                <a:lnTo>
                  <a:pt x="56400" y="38"/>
                </a:lnTo>
                <a:lnTo>
                  <a:pt x="76403" y="57404"/>
                </a:lnTo>
                <a:lnTo>
                  <a:pt x="86042" y="57404"/>
                </a:lnTo>
                <a:lnTo>
                  <a:pt x="99098" y="19723"/>
                </a:lnTo>
                <a:lnTo>
                  <a:pt x="112141" y="57404"/>
                </a:lnTo>
                <a:lnTo>
                  <a:pt x="121856" y="57404"/>
                </a:lnTo>
                <a:lnTo>
                  <a:pt x="141808" y="38"/>
                </a:lnTo>
                <a:close/>
              </a:path>
              <a:path w="220345" h="57784">
                <a:moveTo>
                  <a:pt x="194538" y="46913"/>
                </a:moveTo>
                <a:lnTo>
                  <a:pt x="162687" y="46913"/>
                </a:lnTo>
                <a:lnTo>
                  <a:pt x="162687" y="32702"/>
                </a:lnTo>
                <a:lnTo>
                  <a:pt x="183870" y="32702"/>
                </a:lnTo>
                <a:lnTo>
                  <a:pt x="183870" y="22250"/>
                </a:lnTo>
                <a:lnTo>
                  <a:pt x="162687" y="22250"/>
                </a:lnTo>
                <a:lnTo>
                  <a:pt x="162687" y="10502"/>
                </a:lnTo>
                <a:lnTo>
                  <a:pt x="193433" y="10502"/>
                </a:lnTo>
                <a:lnTo>
                  <a:pt x="193433" y="50"/>
                </a:lnTo>
                <a:lnTo>
                  <a:pt x="151206" y="50"/>
                </a:lnTo>
                <a:lnTo>
                  <a:pt x="151206" y="57365"/>
                </a:lnTo>
                <a:lnTo>
                  <a:pt x="194538" y="57365"/>
                </a:lnTo>
                <a:lnTo>
                  <a:pt x="194538" y="46913"/>
                </a:lnTo>
                <a:close/>
              </a:path>
              <a:path w="220345" h="57784">
                <a:moveTo>
                  <a:pt x="219913" y="12"/>
                </a:moveTo>
                <a:lnTo>
                  <a:pt x="208419" y="12"/>
                </a:lnTo>
                <a:lnTo>
                  <a:pt x="208419" y="57327"/>
                </a:lnTo>
                <a:lnTo>
                  <a:pt x="219913" y="57327"/>
                </a:lnTo>
                <a:lnTo>
                  <a:pt x="219913" y="12"/>
                </a:lnTo>
                <a:close/>
              </a:path>
            </a:pathLst>
          </a:custGeom>
          <a:solidFill>
            <a:srgbClr val="22171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88261" y="280194"/>
            <a:ext cx="344077" cy="26104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131842" y="1120242"/>
            <a:ext cx="978164" cy="882378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95" y="5057775"/>
            <a:ext cx="651665" cy="3045290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1947152" y="3892496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20">
                <a:moveTo>
                  <a:pt x="29188" y="0"/>
                </a:moveTo>
                <a:lnTo>
                  <a:pt x="17826" y="2293"/>
                </a:lnTo>
                <a:lnTo>
                  <a:pt x="8549" y="8549"/>
                </a:lnTo>
                <a:lnTo>
                  <a:pt x="2293" y="17826"/>
                </a:lnTo>
                <a:lnTo>
                  <a:pt x="0" y="29188"/>
                </a:lnTo>
                <a:lnTo>
                  <a:pt x="2293" y="40550"/>
                </a:lnTo>
                <a:lnTo>
                  <a:pt x="8549" y="49828"/>
                </a:lnTo>
                <a:lnTo>
                  <a:pt x="17826" y="56083"/>
                </a:lnTo>
                <a:lnTo>
                  <a:pt x="29188" y="58377"/>
                </a:lnTo>
                <a:lnTo>
                  <a:pt x="40550" y="56083"/>
                </a:lnTo>
                <a:lnTo>
                  <a:pt x="49828" y="49828"/>
                </a:lnTo>
                <a:lnTo>
                  <a:pt x="56083" y="40550"/>
                </a:lnTo>
                <a:lnTo>
                  <a:pt x="58377" y="29188"/>
                </a:lnTo>
                <a:lnTo>
                  <a:pt x="56083" y="17826"/>
                </a:lnTo>
                <a:lnTo>
                  <a:pt x="49828" y="8549"/>
                </a:lnTo>
                <a:lnTo>
                  <a:pt x="40550" y="2293"/>
                </a:lnTo>
                <a:lnTo>
                  <a:pt x="29188" y="0"/>
                </a:lnTo>
                <a:close/>
              </a:path>
            </a:pathLst>
          </a:custGeom>
          <a:solidFill>
            <a:srgbClr val="4F9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5740" y="804164"/>
            <a:ext cx="3703320" cy="3216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5740" y="4623943"/>
            <a:ext cx="3703320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399032" y="18696814"/>
            <a:ext cx="1316736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05740" y="18696814"/>
            <a:ext cx="946404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962656" y="18696814"/>
            <a:ext cx="946404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9" Type="http://schemas.openxmlformats.org/officeDocument/2006/relationships/image" Target="../media/image42.pn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42" Type="http://schemas.openxmlformats.org/officeDocument/2006/relationships/image" Target="../media/image45.png"/><Relationship Id="rId47" Type="http://schemas.openxmlformats.org/officeDocument/2006/relationships/image" Target="../media/image50.png"/><Relationship Id="rId50" Type="http://schemas.openxmlformats.org/officeDocument/2006/relationships/image" Target="../media/image53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9" Type="http://schemas.openxmlformats.org/officeDocument/2006/relationships/image" Target="../media/image32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png"/><Relationship Id="rId40" Type="http://schemas.openxmlformats.org/officeDocument/2006/relationships/image" Target="../media/image43.png"/><Relationship Id="rId45" Type="http://schemas.openxmlformats.org/officeDocument/2006/relationships/image" Target="../media/image48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49" Type="http://schemas.openxmlformats.org/officeDocument/2006/relationships/image" Target="../media/image52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4" Type="http://schemas.openxmlformats.org/officeDocument/2006/relationships/image" Target="../media/image47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Relationship Id="rId43" Type="http://schemas.openxmlformats.org/officeDocument/2006/relationships/image" Target="../media/image46.png"/><Relationship Id="rId48" Type="http://schemas.openxmlformats.org/officeDocument/2006/relationships/image" Target="../media/image51.png"/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image" Target="../media/image41.png"/><Relationship Id="rId46" Type="http://schemas.openxmlformats.org/officeDocument/2006/relationships/image" Target="../media/image49.png"/><Relationship Id="rId20" Type="http://schemas.openxmlformats.org/officeDocument/2006/relationships/image" Target="../media/image23.png"/><Relationship Id="rId41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8856" y="3690833"/>
            <a:ext cx="1176020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i="1" spc="-20" dirty="0">
                <a:solidFill>
                  <a:srgbClr val="F9AC13"/>
                </a:solidFill>
                <a:latin typeface="Huawei Sans Medium"/>
                <a:cs typeface="Huawei Sans Medium"/>
              </a:rPr>
              <a:t>2</a:t>
            </a:r>
            <a:r>
              <a:rPr sz="1700" i="1" spc="-25" dirty="0">
                <a:solidFill>
                  <a:srgbClr val="F9AC13"/>
                </a:solidFill>
                <a:latin typeface="Huawei Sans Medium"/>
                <a:cs typeface="Huawei Sans Medium"/>
              </a:rPr>
              <a:t> </a:t>
            </a:r>
            <a:r>
              <a:rPr sz="900" i="1" spc="-15" dirty="0">
                <a:solidFill>
                  <a:srgbClr val="666666"/>
                </a:solidFill>
                <a:latin typeface="Huawei Sans Medium"/>
                <a:cs typeface="Huawei Sans Medium"/>
              </a:rPr>
              <a:t>Become</a:t>
            </a:r>
            <a:r>
              <a:rPr sz="900" i="1" spc="-25" dirty="0">
                <a:solidFill>
                  <a:srgbClr val="666666"/>
                </a:solidFill>
                <a:latin typeface="Huawei Sans Medium"/>
                <a:cs typeface="Huawei Sans Medium"/>
              </a:rPr>
              <a:t> </a:t>
            </a:r>
            <a:r>
              <a:rPr sz="900" i="1" spc="-10" dirty="0">
                <a:solidFill>
                  <a:srgbClr val="666666"/>
                </a:solidFill>
                <a:latin typeface="Huawei Sans Medium"/>
                <a:cs typeface="Huawei Sans Medium"/>
              </a:rPr>
              <a:t>a</a:t>
            </a:r>
            <a:r>
              <a:rPr sz="900" i="1" spc="-25" dirty="0">
                <a:solidFill>
                  <a:srgbClr val="666666"/>
                </a:solidFill>
                <a:latin typeface="Huawei Sans Medium"/>
                <a:cs typeface="Huawei Sans Medium"/>
              </a:rPr>
              <a:t> </a:t>
            </a:r>
            <a:r>
              <a:rPr sz="900" i="1" spc="-10" dirty="0">
                <a:solidFill>
                  <a:srgbClr val="666666"/>
                </a:solidFill>
                <a:latin typeface="Huawei Sans Medium"/>
                <a:cs typeface="Huawei Sans Medium"/>
              </a:rPr>
              <a:t>Student</a:t>
            </a:r>
            <a:endParaRPr sz="900" dirty="0">
              <a:latin typeface="Huawei Sans Medium"/>
              <a:cs typeface="Huawei Sans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3983498"/>
            <a:ext cx="4110007" cy="2382603"/>
            <a:chOff x="0" y="3983498"/>
            <a:chExt cx="4110007" cy="2382603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983498"/>
              <a:ext cx="4110007" cy="238260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79885" y="5763012"/>
              <a:ext cx="191135" cy="312420"/>
            </a:xfrm>
            <a:custGeom>
              <a:avLst/>
              <a:gdLst/>
              <a:ahLst/>
              <a:cxnLst/>
              <a:rect l="l" t="t" r="r" b="b"/>
              <a:pathLst>
                <a:path w="191134" h="312420">
                  <a:moveTo>
                    <a:pt x="190732" y="311891"/>
                  </a:moveTo>
                  <a:lnTo>
                    <a:pt x="80465" y="300873"/>
                  </a:lnTo>
                  <a:lnTo>
                    <a:pt x="23841" y="277777"/>
                  </a:lnTo>
                  <a:lnTo>
                    <a:pt x="2980" y="225122"/>
                  </a:lnTo>
                  <a:lnTo>
                    <a:pt x="0" y="125426"/>
                  </a:lnTo>
                  <a:lnTo>
                    <a:pt x="0" y="0"/>
                  </a:lnTo>
                </a:path>
              </a:pathLst>
            </a:custGeom>
            <a:ln w="5604">
              <a:solidFill>
                <a:srgbClr val="4F95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42884" y="5736755"/>
              <a:ext cx="74295" cy="46990"/>
            </a:xfrm>
            <a:custGeom>
              <a:avLst/>
              <a:gdLst/>
              <a:ahLst/>
              <a:cxnLst/>
              <a:rect l="l" t="t" r="r" b="b"/>
              <a:pathLst>
                <a:path w="74294" h="46989">
                  <a:moveTo>
                    <a:pt x="39484" y="0"/>
                  </a:moveTo>
                  <a:lnTo>
                    <a:pt x="34520" y="0"/>
                  </a:lnTo>
                  <a:lnTo>
                    <a:pt x="31742" y="3196"/>
                  </a:lnTo>
                  <a:lnTo>
                    <a:pt x="0" y="39721"/>
                  </a:lnTo>
                  <a:lnTo>
                    <a:pt x="3203" y="46749"/>
                  </a:lnTo>
                  <a:lnTo>
                    <a:pt x="70800" y="46749"/>
                  </a:lnTo>
                  <a:lnTo>
                    <a:pt x="74004" y="39721"/>
                  </a:lnTo>
                  <a:lnTo>
                    <a:pt x="39484" y="0"/>
                  </a:lnTo>
                  <a:close/>
                </a:path>
              </a:pathLst>
            </a:custGeom>
            <a:solidFill>
              <a:srgbClr val="4F9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164795" y="5915955"/>
            <a:ext cx="560070" cy="323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9500"/>
              </a:lnSpc>
              <a:spcBef>
                <a:spcPts val="100"/>
              </a:spcBef>
            </a:pPr>
            <a:r>
              <a:rPr sz="350" dirty="0">
                <a:solidFill>
                  <a:srgbClr val="666666"/>
                </a:solidFill>
                <a:latin typeface="Huawei Sans"/>
                <a:cs typeface="Huawei Sans"/>
              </a:rPr>
              <a:t>Note: </a:t>
            </a:r>
            <a:r>
              <a:rPr sz="350" spc="-10" dirty="0">
                <a:solidFill>
                  <a:srgbClr val="666666"/>
                </a:solidFill>
                <a:latin typeface="Huawei Sans"/>
                <a:cs typeface="Huawei Sans"/>
              </a:rPr>
              <a:t>You </a:t>
            </a:r>
            <a:r>
              <a:rPr sz="350" spc="-5" dirty="0">
                <a:solidFill>
                  <a:srgbClr val="666666"/>
                </a:solidFill>
                <a:latin typeface="Huawei Sans"/>
                <a:cs typeface="Huawei Sans"/>
              </a:rPr>
              <a:t>need to register </a:t>
            </a:r>
            <a:r>
              <a:rPr sz="350" spc="-95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350" dirty="0">
                <a:solidFill>
                  <a:srgbClr val="666666"/>
                </a:solidFill>
                <a:latin typeface="Huawei Sans"/>
                <a:cs typeface="Huawei Sans"/>
              </a:rPr>
              <a:t>a </a:t>
            </a:r>
            <a:r>
              <a:rPr sz="350" spc="-5" dirty="0">
                <a:solidFill>
                  <a:srgbClr val="666666"/>
                </a:solidFill>
                <a:latin typeface="Huawei Sans"/>
                <a:cs typeface="Huawei Sans"/>
              </a:rPr>
              <a:t>Huawei account and </a:t>
            </a:r>
            <a:r>
              <a:rPr sz="350" dirty="0">
                <a:solidFill>
                  <a:srgbClr val="666666"/>
                </a:solidFill>
                <a:latin typeface="Huawei Sans"/>
                <a:cs typeface="Huawei Sans"/>
              </a:rPr>
              <a:t> login </a:t>
            </a:r>
            <a:r>
              <a:rPr sz="350" spc="-5" dirty="0">
                <a:solidFill>
                  <a:srgbClr val="666666"/>
                </a:solidFill>
                <a:latin typeface="Huawei Sans"/>
                <a:cs typeface="Huawei Sans"/>
              </a:rPr>
              <a:t>before performing </a:t>
            </a:r>
            <a:r>
              <a:rPr sz="350" dirty="0">
                <a:solidFill>
                  <a:srgbClr val="666666"/>
                </a:solidFill>
                <a:latin typeface="Huawei Sans"/>
                <a:cs typeface="Huawei Sans"/>
              </a:rPr>
              <a:t> subsequent</a:t>
            </a:r>
            <a:r>
              <a:rPr sz="350" spc="-10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350" spc="-5" dirty="0">
                <a:solidFill>
                  <a:srgbClr val="666666"/>
                </a:solidFill>
                <a:latin typeface="Huawei Sans"/>
                <a:cs typeface="Huawei Sans"/>
              </a:rPr>
              <a:t>operations.</a:t>
            </a:r>
            <a:endParaRPr sz="350" dirty="0">
              <a:latin typeface="Huawei Sans"/>
              <a:cs typeface="Huawei San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9175" y="6863788"/>
            <a:ext cx="3007628" cy="8530577"/>
            <a:chOff x="29175" y="6863788"/>
            <a:chExt cx="3007628" cy="8530577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175" y="6863788"/>
              <a:ext cx="3007628" cy="164370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8324" y="8746229"/>
              <a:ext cx="1036390" cy="59250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19688" y="9021082"/>
              <a:ext cx="362585" cy="283845"/>
            </a:xfrm>
            <a:custGeom>
              <a:avLst/>
              <a:gdLst/>
              <a:ahLst/>
              <a:cxnLst/>
              <a:rect l="l" t="t" r="r" b="b"/>
              <a:pathLst>
                <a:path w="362584" h="283845">
                  <a:moveTo>
                    <a:pt x="84" y="0"/>
                  </a:moveTo>
                  <a:lnTo>
                    <a:pt x="0" y="79171"/>
                  </a:lnTo>
                  <a:lnTo>
                    <a:pt x="362487" y="283734"/>
                  </a:lnTo>
                  <a:lnTo>
                    <a:pt x="362571" y="20456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EFEFE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82175" y="8868124"/>
              <a:ext cx="650240" cy="436880"/>
            </a:xfrm>
            <a:custGeom>
              <a:avLst/>
              <a:gdLst/>
              <a:ahLst/>
              <a:cxnLst/>
              <a:rect l="l" t="t" r="r" b="b"/>
              <a:pathLst>
                <a:path w="650240" h="436879">
                  <a:moveTo>
                    <a:pt x="649904" y="0"/>
                  </a:moveTo>
                  <a:lnTo>
                    <a:pt x="84" y="357520"/>
                  </a:lnTo>
                  <a:lnTo>
                    <a:pt x="0" y="436692"/>
                  </a:lnTo>
                  <a:lnTo>
                    <a:pt x="649820" y="79173"/>
                  </a:lnTo>
                  <a:lnTo>
                    <a:pt x="649904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8324" y="8646800"/>
              <a:ext cx="1036790" cy="59249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38043" y="8892136"/>
              <a:ext cx="429259" cy="260985"/>
            </a:xfrm>
            <a:custGeom>
              <a:avLst/>
              <a:gdLst/>
              <a:ahLst/>
              <a:cxnLst/>
              <a:rect l="l" t="t" r="r" b="b"/>
              <a:pathLst>
                <a:path w="429259" h="260984">
                  <a:moveTo>
                    <a:pt x="184336" y="0"/>
                  </a:moveTo>
                  <a:lnTo>
                    <a:pt x="13077" y="90346"/>
                  </a:lnTo>
                  <a:lnTo>
                    <a:pt x="0" y="111902"/>
                  </a:lnTo>
                  <a:lnTo>
                    <a:pt x="3173" y="124081"/>
                  </a:lnTo>
                  <a:lnTo>
                    <a:pt x="12839" y="133600"/>
                  </a:lnTo>
                  <a:lnTo>
                    <a:pt x="231658" y="257085"/>
                  </a:lnTo>
                  <a:lnTo>
                    <a:pt x="237979" y="259643"/>
                  </a:lnTo>
                  <a:lnTo>
                    <a:pt x="244661" y="260521"/>
                  </a:lnTo>
                  <a:lnTo>
                    <a:pt x="251353" y="259715"/>
                  </a:lnTo>
                  <a:lnTo>
                    <a:pt x="257702" y="257225"/>
                  </a:lnTo>
                  <a:lnTo>
                    <a:pt x="415921" y="170175"/>
                  </a:lnTo>
                  <a:lnTo>
                    <a:pt x="425692" y="160761"/>
                  </a:lnTo>
                  <a:lnTo>
                    <a:pt x="428998" y="148617"/>
                  </a:lnTo>
                  <a:lnTo>
                    <a:pt x="425825" y="136439"/>
                  </a:lnTo>
                  <a:lnTo>
                    <a:pt x="416158" y="126919"/>
                  </a:lnTo>
                  <a:lnTo>
                    <a:pt x="197341" y="3436"/>
                  </a:lnTo>
                  <a:lnTo>
                    <a:pt x="191020" y="877"/>
                  </a:lnTo>
                  <a:lnTo>
                    <a:pt x="184336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9145" y="14028651"/>
              <a:ext cx="2389782" cy="1365714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1132617" y="5901887"/>
            <a:ext cx="1809750" cy="361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47100"/>
              </a:lnSpc>
              <a:spcBef>
                <a:spcPts val="95"/>
              </a:spcBef>
            </a:pPr>
            <a:r>
              <a:rPr sz="500" spc="5" dirty="0">
                <a:solidFill>
                  <a:srgbClr val="666666"/>
                </a:solidFill>
                <a:latin typeface="Huawei Sans"/>
                <a:cs typeface="Huawei Sans"/>
              </a:rPr>
              <a:t>Perform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steps </a:t>
            </a:r>
            <a:r>
              <a:rPr sz="500" spc="15" dirty="0">
                <a:solidFill>
                  <a:srgbClr val="666666"/>
                </a:solidFill>
                <a:latin typeface="Huawei Sans"/>
                <a:cs typeface="Huawei Sans"/>
              </a:rPr>
              <a:t>1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to </a:t>
            </a:r>
            <a:r>
              <a:rPr sz="500" spc="5" dirty="0">
                <a:solidFill>
                  <a:srgbClr val="666666"/>
                </a:solidFill>
                <a:latin typeface="Huawei Sans"/>
                <a:cs typeface="Huawei Sans"/>
              </a:rPr>
              <a:t>3.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After submitting the association ap- </a:t>
            </a:r>
            <a:r>
              <a:rPr sz="500" spc="15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plication, wait </a:t>
            </a:r>
            <a:r>
              <a:rPr sz="500" spc="5" dirty="0">
                <a:solidFill>
                  <a:srgbClr val="666666"/>
                </a:solidFill>
                <a:latin typeface="Huawei Sans"/>
                <a:cs typeface="Huawei Sans"/>
              </a:rPr>
              <a:t>for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the ICT academy admin to </a:t>
            </a:r>
            <a:r>
              <a:rPr sz="500" spc="5" dirty="0">
                <a:solidFill>
                  <a:srgbClr val="666666"/>
                </a:solidFill>
                <a:latin typeface="Huawei Sans"/>
                <a:cs typeface="Huawei Sans"/>
              </a:rPr>
              <a:t>approve. </a:t>
            </a:r>
            <a:r>
              <a:rPr sz="500" dirty="0">
                <a:solidFill>
                  <a:srgbClr val="666666"/>
                </a:solidFill>
                <a:latin typeface="Huawei Sans"/>
                <a:cs typeface="Huawei Sans"/>
              </a:rPr>
              <a:t>You </a:t>
            </a:r>
            <a:r>
              <a:rPr sz="500" spc="5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500" spc="15" dirty="0">
                <a:solidFill>
                  <a:srgbClr val="666666"/>
                </a:solidFill>
                <a:latin typeface="Huawei Sans"/>
                <a:cs typeface="Huawei Sans"/>
              </a:rPr>
              <a:t>can</a:t>
            </a:r>
            <a:r>
              <a:rPr sz="500" spc="5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view</a:t>
            </a:r>
            <a:r>
              <a:rPr sz="500" spc="5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the</a:t>
            </a:r>
            <a:r>
              <a:rPr sz="500" spc="5" dirty="0">
                <a:solidFill>
                  <a:srgbClr val="666666"/>
                </a:solidFill>
                <a:latin typeface="Huawei Sans"/>
                <a:cs typeface="Huawei Sans"/>
              </a:rPr>
              <a:t> approval progress through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the</a:t>
            </a:r>
            <a:r>
              <a:rPr sz="500" spc="5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quick</a:t>
            </a:r>
            <a:r>
              <a:rPr sz="500" spc="5" dirty="0">
                <a:solidFill>
                  <a:srgbClr val="666666"/>
                </a:solidFill>
                <a:latin typeface="Huawei Sans"/>
                <a:cs typeface="Huawei Sans"/>
              </a:rPr>
              <a:t> entry.</a:t>
            </a:r>
            <a:endParaRPr sz="500" dirty="0">
              <a:latin typeface="Huawei Sans"/>
              <a:cs typeface="Huawei San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96427" y="6553634"/>
            <a:ext cx="144145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i="1" spc="-20" dirty="0">
                <a:solidFill>
                  <a:srgbClr val="F9AC13"/>
                </a:solidFill>
                <a:latin typeface="Huawei Sans"/>
                <a:cs typeface="Huawei Sans"/>
              </a:rPr>
              <a:t>3</a:t>
            </a:r>
            <a:endParaRPr sz="1700">
              <a:latin typeface="Huawei Sans"/>
              <a:cs typeface="Huawei San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108838" y="6695314"/>
            <a:ext cx="3001168" cy="4440488"/>
            <a:chOff x="1108838" y="6695314"/>
            <a:chExt cx="3001168" cy="4440488"/>
          </a:xfrm>
        </p:grpSpPr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98217" y="6695314"/>
              <a:ext cx="1388808" cy="11863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08838" y="9477751"/>
              <a:ext cx="3001168" cy="1658051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708007" y="15541104"/>
            <a:ext cx="144145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i="1" spc="-20" dirty="0">
                <a:solidFill>
                  <a:srgbClr val="F9AC13"/>
                </a:solidFill>
                <a:latin typeface="Huawei Sans"/>
                <a:cs typeface="Huawei Sans"/>
              </a:rPr>
              <a:t>4</a:t>
            </a:r>
            <a:endParaRPr sz="1700">
              <a:latin typeface="Huawei Sans"/>
              <a:cs typeface="Huawei Sans"/>
            </a:endParaRPr>
          </a:p>
        </p:txBody>
      </p:sp>
      <p:pic>
        <p:nvPicPr>
          <p:cNvPr id="27" name="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15454" y="15682735"/>
            <a:ext cx="1575088" cy="109357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2845137" y="7223448"/>
            <a:ext cx="889000" cy="474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47100"/>
              </a:lnSpc>
              <a:spcBef>
                <a:spcPts val="95"/>
              </a:spcBef>
            </a:pPr>
            <a:r>
              <a:rPr sz="500" spc="5" dirty="0">
                <a:solidFill>
                  <a:srgbClr val="666666"/>
                </a:solidFill>
                <a:latin typeface="Huawei Sans"/>
                <a:cs typeface="Huawei Sans"/>
              </a:rPr>
              <a:t>Click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the link on step </a:t>
            </a:r>
            <a:r>
              <a:rPr sz="500" spc="15" dirty="0">
                <a:solidFill>
                  <a:srgbClr val="666666"/>
                </a:solidFill>
                <a:latin typeface="Huawei Sans"/>
                <a:cs typeface="Huawei Sans"/>
              </a:rPr>
              <a:t>2 </a:t>
            </a:r>
            <a:r>
              <a:rPr sz="500" spc="5" dirty="0">
                <a:solidFill>
                  <a:srgbClr val="666666"/>
                </a:solidFill>
                <a:latin typeface="Huawei Sans"/>
                <a:cs typeface="Huawei Sans"/>
              </a:rPr>
              <a:t>or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 click</a:t>
            </a:r>
            <a:r>
              <a:rPr sz="500" spc="-10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the</a:t>
            </a:r>
            <a:r>
              <a:rPr sz="500" spc="-10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avatar</a:t>
            </a:r>
            <a:r>
              <a:rPr sz="500" spc="-10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in</a:t>
            </a:r>
            <a:r>
              <a:rPr sz="500" spc="-10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the</a:t>
            </a:r>
            <a:r>
              <a:rPr sz="500" spc="-5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500" spc="15" dirty="0">
                <a:solidFill>
                  <a:srgbClr val="666666"/>
                </a:solidFill>
                <a:latin typeface="Huawei Sans"/>
                <a:cs typeface="Huawei Sans"/>
              </a:rPr>
              <a:t>upper </a:t>
            </a:r>
            <a:r>
              <a:rPr sz="500" spc="-145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right corner to go to </a:t>
            </a:r>
            <a:r>
              <a:rPr sz="500" spc="5" dirty="0">
                <a:solidFill>
                  <a:srgbClr val="666666"/>
                </a:solidFill>
                <a:latin typeface="Huawei Sans"/>
                <a:cs typeface="Huawei Sans"/>
              </a:rPr>
              <a:t>the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 Personal</a:t>
            </a:r>
            <a:r>
              <a:rPr sz="500" spc="-15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Information</a:t>
            </a:r>
            <a:r>
              <a:rPr sz="500" spc="-10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page.</a:t>
            </a:r>
            <a:endParaRPr sz="500" dirty="0">
              <a:latin typeface="Huawei Sans"/>
              <a:cs typeface="Huawei Sans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0" y="6688028"/>
            <a:ext cx="3465438" cy="8300976"/>
            <a:chOff x="0" y="6688028"/>
            <a:chExt cx="3465438" cy="8300976"/>
          </a:xfrm>
        </p:grpSpPr>
        <p:sp>
          <p:nvSpPr>
            <p:cNvPr id="30" name="object 30"/>
            <p:cNvSpPr/>
            <p:nvPr/>
          </p:nvSpPr>
          <p:spPr>
            <a:xfrm>
              <a:off x="2771229" y="7467539"/>
              <a:ext cx="46990" cy="74295"/>
            </a:xfrm>
            <a:custGeom>
              <a:avLst/>
              <a:gdLst/>
              <a:ahLst/>
              <a:cxnLst/>
              <a:rect l="l" t="t" r="r" b="b"/>
              <a:pathLst>
                <a:path w="46989" h="74295">
                  <a:moveTo>
                    <a:pt x="7028" y="0"/>
                  </a:moveTo>
                  <a:lnTo>
                    <a:pt x="0" y="3203"/>
                  </a:lnTo>
                  <a:lnTo>
                    <a:pt x="0" y="70800"/>
                  </a:lnTo>
                  <a:lnTo>
                    <a:pt x="7028" y="74004"/>
                  </a:lnTo>
                  <a:lnTo>
                    <a:pt x="46749" y="39484"/>
                  </a:lnTo>
                  <a:lnTo>
                    <a:pt x="46749" y="34520"/>
                  </a:lnTo>
                  <a:lnTo>
                    <a:pt x="43553" y="31742"/>
                  </a:lnTo>
                  <a:lnTo>
                    <a:pt x="7028" y="0"/>
                  </a:lnTo>
                  <a:close/>
                </a:path>
              </a:pathLst>
            </a:custGeom>
            <a:solidFill>
              <a:srgbClr val="4F9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6688028"/>
              <a:ext cx="2933680" cy="1866989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432406" y="7662232"/>
              <a:ext cx="160020" cy="50800"/>
            </a:xfrm>
            <a:custGeom>
              <a:avLst/>
              <a:gdLst/>
              <a:ahLst/>
              <a:cxnLst/>
              <a:rect l="l" t="t" r="r" b="b"/>
              <a:pathLst>
                <a:path w="160019" h="50800">
                  <a:moveTo>
                    <a:pt x="152380" y="50440"/>
                  </a:moveTo>
                  <a:lnTo>
                    <a:pt x="7076" y="50440"/>
                  </a:lnTo>
                  <a:lnTo>
                    <a:pt x="3168" y="50440"/>
                  </a:lnTo>
                  <a:lnTo>
                    <a:pt x="0" y="47272"/>
                  </a:lnTo>
                  <a:lnTo>
                    <a:pt x="0" y="43364"/>
                  </a:lnTo>
                  <a:lnTo>
                    <a:pt x="0" y="7076"/>
                  </a:lnTo>
                  <a:lnTo>
                    <a:pt x="0" y="3168"/>
                  </a:lnTo>
                  <a:lnTo>
                    <a:pt x="3168" y="0"/>
                  </a:lnTo>
                  <a:lnTo>
                    <a:pt x="7076" y="0"/>
                  </a:lnTo>
                  <a:lnTo>
                    <a:pt x="152380" y="0"/>
                  </a:lnTo>
                  <a:lnTo>
                    <a:pt x="156288" y="0"/>
                  </a:lnTo>
                  <a:lnTo>
                    <a:pt x="159455" y="3168"/>
                  </a:lnTo>
                  <a:lnTo>
                    <a:pt x="159455" y="7076"/>
                  </a:lnTo>
                  <a:lnTo>
                    <a:pt x="159455" y="43364"/>
                  </a:lnTo>
                  <a:lnTo>
                    <a:pt x="159455" y="47272"/>
                  </a:lnTo>
                  <a:lnTo>
                    <a:pt x="156288" y="50440"/>
                  </a:lnTo>
                  <a:lnTo>
                    <a:pt x="152380" y="50440"/>
                  </a:lnTo>
                  <a:close/>
                </a:path>
              </a:pathLst>
            </a:custGeom>
            <a:ln w="3175">
              <a:solidFill>
                <a:srgbClr val="FF1D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6822540"/>
              <a:ext cx="3465438" cy="1697504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2445836" y="6994860"/>
              <a:ext cx="352425" cy="506730"/>
            </a:xfrm>
            <a:custGeom>
              <a:avLst/>
              <a:gdLst/>
              <a:ahLst/>
              <a:cxnLst/>
              <a:rect l="l" t="t" r="r" b="b"/>
              <a:pathLst>
                <a:path w="352425" h="506729">
                  <a:moveTo>
                    <a:pt x="352212" y="506567"/>
                  </a:moveTo>
                  <a:lnTo>
                    <a:pt x="296789" y="490306"/>
                  </a:lnTo>
                  <a:lnTo>
                    <a:pt x="268328" y="454532"/>
                  </a:lnTo>
                  <a:lnTo>
                    <a:pt x="257842" y="418757"/>
                  </a:lnTo>
                  <a:lnTo>
                    <a:pt x="256344" y="402496"/>
                  </a:lnTo>
                  <a:lnTo>
                    <a:pt x="256344" y="212343"/>
                  </a:lnTo>
                  <a:lnTo>
                    <a:pt x="217066" y="81923"/>
                  </a:lnTo>
                  <a:lnTo>
                    <a:pt x="130653" y="19734"/>
                  </a:lnTo>
                  <a:lnTo>
                    <a:pt x="44240" y="764"/>
                  </a:lnTo>
                  <a:lnTo>
                    <a:pt x="4961" y="0"/>
                  </a:lnTo>
                  <a:lnTo>
                    <a:pt x="0" y="0"/>
                  </a:lnTo>
                </a:path>
              </a:pathLst>
            </a:custGeom>
            <a:ln w="5604">
              <a:solidFill>
                <a:srgbClr val="4F95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816181" y="7507250"/>
              <a:ext cx="981710" cy="288925"/>
            </a:xfrm>
            <a:custGeom>
              <a:avLst/>
              <a:gdLst/>
              <a:ahLst/>
              <a:cxnLst/>
              <a:rect l="l" t="t" r="r" b="b"/>
              <a:pathLst>
                <a:path w="981710" h="288925">
                  <a:moveTo>
                    <a:pt x="0" y="288533"/>
                  </a:moveTo>
                  <a:lnTo>
                    <a:pt x="746156" y="288533"/>
                  </a:lnTo>
                  <a:lnTo>
                    <a:pt x="797421" y="280299"/>
                  </a:lnTo>
                  <a:lnTo>
                    <a:pt x="839868" y="257735"/>
                  </a:lnTo>
                  <a:lnTo>
                    <a:pt x="869134" y="224050"/>
                  </a:lnTo>
                  <a:lnTo>
                    <a:pt x="880856" y="182454"/>
                  </a:lnTo>
                  <a:lnTo>
                    <a:pt x="880898" y="127725"/>
                  </a:lnTo>
                  <a:lnTo>
                    <a:pt x="880912" y="72982"/>
                  </a:lnTo>
                  <a:lnTo>
                    <a:pt x="893481" y="30789"/>
                  </a:lnTo>
                  <a:lnTo>
                    <a:pt x="922812" y="9122"/>
                  </a:lnTo>
                  <a:lnTo>
                    <a:pt x="956346" y="1140"/>
                  </a:lnTo>
                  <a:lnTo>
                    <a:pt x="981523" y="0"/>
                  </a:lnTo>
                </a:path>
              </a:pathLst>
            </a:custGeom>
            <a:ln w="5604">
              <a:solidFill>
                <a:srgbClr val="4F95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32062" y="9017655"/>
              <a:ext cx="575400" cy="171871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82428" y="9068673"/>
              <a:ext cx="456481" cy="52634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282430" y="9068673"/>
              <a:ext cx="456565" cy="52705"/>
            </a:xfrm>
            <a:custGeom>
              <a:avLst/>
              <a:gdLst/>
              <a:ahLst/>
              <a:cxnLst/>
              <a:rect l="l" t="t" r="r" b="b"/>
              <a:pathLst>
                <a:path w="456564" h="52704">
                  <a:moveTo>
                    <a:pt x="452726" y="52632"/>
                  </a:moveTo>
                  <a:lnTo>
                    <a:pt x="3751" y="52632"/>
                  </a:lnTo>
                  <a:lnTo>
                    <a:pt x="1677" y="52632"/>
                  </a:lnTo>
                  <a:lnTo>
                    <a:pt x="0" y="50952"/>
                  </a:lnTo>
                  <a:lnTo>
                    <a:pt x="0" y="48881"/>
                  </a:lnTo>
                  <a:lnTo>
                    <a:pt x="0" y="3753"/>
                  </a:lnTo>
                  <a:lnTo>
                    <a:pt x="0" y="1679"/>
                  </a:lnTo>
                  <a:lnTo>
                    <a:pt x="1679" y="0"/>
                  </a:lnTo>
                  <a:lnTo>
                    <a:pt x="3751" y="0"/>
                  </a:lnTo>
                  <a:lnTo>
                    <a:pt x="452726" y="0"/>
                  </a:lnTo>
                  <a:lnTo>
                    <a:pt x="454798" y="0"/>
                  </a:lnTo>
                  <a:lnTo>
                    <a:pt x="456479" y="1679"/>
                  </a:lnTo>
                  <a:lnTo>
                    <a:pt x="456479" y="3751"/>
                  </a:lnTo>
                  <a:lnTo>
                    <a:pt x="456479" y="48881"/>
                  </a:lnTo>
                  <a:lnTo>
                    <a:pt x="456479" y="50952"/>
                  </a:lnTo>
                  <a:lnTo>
                    <a:pt x="454798" y="52632"/>
                  </a:lnTo>
                  <a:lnTo>
                    <a:pt x="452726" y="52632"/>
                  </a:lnTo>
                  <a:close/>
                </a:path>
              </a:pathLst>
            </a:custGeom>
            <a:ln w="5604">
              <a:solidFill>
                <a:srgbClr val="4F95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61995" y="10456950"/>
              <a:ext cx="75973" cy="75971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714281" y="10946433"/>
              <a:ext cx="75973" cy="75971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189758" y="10861985"/>
              <a:ext cx="75973" cy="75971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2930383" y="10693761"/>
              <a:ext cx="280670" cy="204470"/>
            </a:xfrm>
            <a:custGeom>
              <a:avLst/>
              <a:gdLst/>
              <a:ahLst/>
              <a:cxnLst/>
              <a:rect l="l" t="t" r="r" b="b"/>
              <a:pathLst>
                <a:path w="280669" h="204470">
                  <a:moveTo>
                    <a:pt x="253174" y="0"/>
                  </a:moveTo>
                  <a:lnTo>
                    <a:pt x="280281" y="118025"/>
                  </a:lnTo>
                  <a:lnTo>
                    <a:pt x="262945" y="178632"/>
                  </a:lnTo>
                  <a:lnTo>
                    <a:pt x="177429" y="200961"/>
                  </a:lnTo>
                  <a:lnTo>
                    <a:pt x="0" y="204151"/>
                  </a:lnTo>
                </a:path>
              </a:pathLst>
            </a:custGeom>
            <a:ln w="5604">
              <a:solidFill>
                <a:srgbClr val="4F95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802028" y="9362987"/>
              <a:ext cx="74004" cy="20583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96400" y="11248791"/>
              <a:ext cx="2251686" cy="1277835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09417" y="11151048"/>
              <a:ext cx="2470486" cy="1665225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105960" y="11584746"/>
              <a:ext cx="1605915" cy="484505"/>
            </a:xfrm>
            <a:custGeom>
              <a:avLst/>
              <a:gdLst/>
              <a:ahLst/>
              <a:cxnLst/>
              <a:rect l="l" t="t" r="r" b="b"/>
              <a:pathLst>
                <a:path w="1605914" h="484504">
                  <a:moveTo>
                    <a:pt x="0" y="478457"/>
                  </a:moveTo>
                  <a:lnTo>
                    <a:pt x="1135949" y="478457"/>
                  </a:lnTo>
                  <a:lnTo>
                    <a:pt x="1271943" y="484364"/>
                  </a:lnTo>
                  <a:lnTo>
                    <a:pt x="1344811" y="460624"/>
                  </a:lnTo>
                  <a:lnTo>
                    <a:pt x="1379335" y="384100"/>
                  </a:lnTo>
                  <a:lnTo>
                    <a:pt x="1400298" y="231654"/>
                  </a:lnTo>
                  <a:lnTo>
                    <a:pt x="1443835" y="94576"/>
                  </a:lnTo>
                  <a:lnTo>
                    <a:pt x="1513206" y="26154"/>
                  </a:lnTo>
                  <a:lnTo>
                    <a:pt x="1577498" y="2568"/>
                  </a:lnTo>
                  <a:lnTo>
                    <a:pt x="1605798" y="0"/>
                  </a:lnTo>
                </a:path>
              </a:pathLst>
            </a:custGeom>
            <a:ln w="5604">
              <a:solidFill>
                <a:srgbClr val="4F95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049447" y="12025402"/>
              <a:ext cx="46990" cy="76200"/>
            </a:xfrm>
            <a:custGeom>
              <a:avLst/>
              <a:gdLst/>
              <a:ahLst/>
              <a:cxnLst/>
              <a:rect l="l" t="t" r="r" b="b"/>
              <a:pathLst>
                <a:path w="46990" h="76200">
                  <a:moveTo>
                    <a:pt x="39614" y="0"/>
                  </a:moveTo>
                  <a:lnTo>
                    <a:pt x="0" y="35579"/>
                  </a:lnTo>
                  <a:lnTo>
                    <a:pt x="0" y="40491"/>
                  </a:lnTo>
                  <a:lnTo>
                    <a:pt x="3134" y="43306"/>
                  </a:lnTo>
                  <a:lnTo>
                    <a:pt x="39614" y="76072"/>
                  </a:lnTo>
                  <a:lnTo>
                    <a:pt x="46872" y="72834"/>
                  </a:lnTo>
                  <a:lnTo>
                    <a:pt x="46872" y="3235"/>
                  </a:lnTo>
                  <a:lnTo>
                    <a:pt x="39614" y="0"/>
                  </a:lnTo>
                  <a:close/>
                </a:path>
              </a:pathLst>
            </a:custGeom>
            <a:solidFill>
              <a:srgbClr val="4F9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40929" y="11067235"/>
              <a:ext cx="74004" cy="205838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1833618" y="10095671"/>
              <a:ext cx="194310" cy="37465"/>
            </a:xfrm>
            <a:custGeom>
              <a:avLst/>
              <a:gdLst/>
              <a:ahLst/>
              <a:cxnLst/>
              <a:rect l="l" t="t" r="r" b="b"/>
              <a:pathLst>
                <a:path w="194310" h="37465">
                  <a:moveTo>
                    <a:pt x="194291" y="0"/>
                  </a:moveTo>
                  <a:lnTo>
                    <a:pt x="0" y="0"/>
                  </a:lnTo>
                  <a:lnTo>
                    <a:pt x="0" y="37363"/>
                  </a:lnTo>
                  <a:lnTo>
                    <a:pt x="194291" y="37363"/>
                  </a:lnTo>
                  <a:lnTo>
                    <a:pt x="1942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32615" y="11516768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8650" y="0"/>
                  </a:moveTo>
                  <a:lnTo>
                    <a:pt x="0" y="0"/>
                  </a:lnTo>
                  <a:lnTo>
                    <a:pt x="0" y="18650"/>
                  </a:lnTo>
                  <a:lnTo>
                    <a:pt x="18650" y="18650"/>
                  </a:lnTo>
                  <a:lnTo>
                    <a:pt x="18650" y="0"/>
                  </a:lnTo>
                  <a:close/>
                </a:path>
              </a:pathLst>
            </a:custGeom>
            <a:solidFill>
              <a:srgbClr val="F0F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51265" y="11516768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8650" y="0"/>
                  </a:moveTo>
                  <a:lnTo>
                    <a:pt x="0" y="0"/>
                  </a:lnTo>
                  <a:lnTo>
                    <a:pt x="0" y="18650"/>
                  </a:lnTo>
                  <a:lnTo>
                    <a:pt x="18650" y="18650"/>
                  </a:lnTo>
                  <a:lnTo>
                    <a:pt x="18650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69916" y="11516768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8650" y="0"/>
                  </a:moveTo>
                  <a:lnTo>
                    <a:pt x="0" y="0"/>
                  </a:lnTo>
                  <a:lnTo>
                    <a:pt x="0" y="18650"/>
                  </a:lnTo>
                  <a:lnTo>
                    <a:pt x="18650" y="18650"/>
                  </a:lnTo>
                  <a:lnTo>
                    <a:pt x="18650" y="0"/>
                  </a:lnTo>
                  <a:close/>
                </a:path>
              </a:pathLst>
            </a:custGeom>
            <a:solidFill>
              <a:srgbClr val="DFE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88566" y="11516768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8650" y="0"/>
                  </a:moveTo>
                  <a:lnTo>
                    <a:pt x="0" y="0"/>
                  </a:lnTo>
                  <a:lnTo>
                    <a:pt x="0" y="18650"/>
                  </a:lnTo>
                  <a:lnTo>
                    <a:pt x="18650" y="18650"/>
                  </a:lnTo>
                  <a:lnTo>
                    <a:pt x="18650" y="0"/>
                  </a:lnTo>
                  <a:close/>
                </a:path>
              </a:pathLst>
            </a:custGeom>
            <a:solidFill>
              <a:srgbClr val="E4E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32615" y="11535420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8650" y="0"/>
                  </a:moveTo>
                  <a:lnTo>
                    <a:pt x="0" y="0"/>
                  </a:lnTo>
                  <a:lnTo>
                    <a:pt x="0" y="18650"/>
                  </a:lnTo>
                  <a:lnTo>
                    <a:pt x="18650" y="18650"/>
                  </a:lnTo>
                  <a:lnTo>
                    <a:pt x="18650" y="0"/>
                  </a:lnTo>
                  <a:close/>
                </a:path>
              </a:pathLst>
            </a:custGeom>
            <a:solidFill>
              <a:srgbClr val="E4E6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51265" y="11535420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8650" y="0"/>
                  </a:moveTo>
                  <a:lnTo>
                    <a:pt x="0" y="0"/>
                  </a:lnTo>
                  <a:lnTo>
                    <a:pt x="0" y="18650"/>
                  </a:lnTo>
                  <a:lnTo>
                    <a:pt x="18650" y="18650"/>
                  </a:lnTo>
                  <a:lnTo>
                    <a:pt x="18650" y="0"/>
                  </a:lnTo>
                  <a:close/>
                </a:path>
              </a:pathLst>
            </a:custGeom>
            <a:solidFill>
              <a:srgbClr val="BDBB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69916" y="11535420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8650" y="0"/>
                  </a:moveTo>
                  <a:lnTo>
                    <a:pt x="0" y="0"/>
                  </a:lnTo>
                  <a:lnTo>
                    <a:pt x="0" y="18650"/>
                  </a:lnTo>
                  <a:lnTo>
                    <a:pt x="18650" y="18650"/>
                  </a:lnTo>
                  <a:lnTo>
                    <a:pt x="18650" y="0"/>
                  </a:lnTo>
                  <a:close/>
                </a:path>
              </a:pathLst>
            </a:custGeom>
            <a:solidFill>
              <a:srgbClr val="A3A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88566" y="11535420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8650" y="0"/>
                  </a:moveTo>
                  <a:lnTo>
                    <a:pt x="0" y="0"/>
                  </a:lnTo>
                  <a:lnTo>
                    <a:pt x="0" y="18650"/>
                  </a:lnTo>
                  <a:lnTo>
                    <a:pt x="18650" y="18650"/>
                  </a:lnTo>
                  <a:lnTo>
                    <a:pt x="18650" y="0"/>
                  </a:lnTo>
                  <a:close/>
                </a:path>
              </a:pathLst>
            </a:custGeom>
            <a:solidFill>
              <a:srgbClr val="CCC2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32615" y="11554070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8650" y="0"/>
                  </a:moveTo>
                  <a:lnTo>
                    <a:pt x="0" y="0"/>
                  </a:lnTo>
                  <a:lnTo>
                    <a:pt x="0" y="18650"/>
                  </a:lnTo>
                  <a:lnTo>
                    <a:pt x="18650" y="18650"/>
                  </a:lnTo>
                  <a:lnTo>
                    <a:pt x="18650" y="0"/>
                  </a:lnTo>
                  <a:close/>
                </a:path>
              </a:pathLst>
            </a:custGeom>
            <a:solidFill>
              <a:srgbClr val="F0F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51265" y="11554070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8650" y="0"/>
                  </a:moveTo>
                  <a:lnTo>
                    <a:pt x="0" y="0"/>
                  </a:lnTo>
                  <a:lnTo>
                    <a:pt x="0" y="18650"/>
                  </a:lnTo>
                  <a:lnTo>
                    <a:pt x="18650" y="18650"/>
                  </a:lnTo>
                  <a:lnTo>
                    <a:pt x="18650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69916" y="11554070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8650" y="0"/>
                  </a:moveTo>
                  <a:lnTo>
                    <a:pt x="0" y="0"/>
                  </a:lnTo>
                  <a:lnTo>
                    <a:pt x="0" y="18650"/>
                  </a:lnTo>
                  <a:lnTo>
                    <a:pt x="18650" y="18650"/>
                  </a:lnTo>
                  <a:lnTo>
                    <a:pt x="18650" y="0"/>
                  </a:lnTo>
                  <a:close/>
                </a:path>
              </a:pathLst>
            </a:custGeom>
            <a:solidFill>
              <a:srgbClr val="DFE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88556" y="11554078"/>
              <a:ext cx="56515" cy="19050"/>
            </a:xfrm>
            <a:custGeom>
              <a:avLst/>
              <a:gdLst/>
              <a:ahLst/>
              <a:cxnLst/>
              <a:rect l="l" t="t" r="r" b="b"/>
              <a:pathLst>
                <a:path w="56515" h="19050">
                  <a:moveTo>
                    <a:pt x="18656" y="0"/>
                  </a:moveTo>
                  <a:lnTo>
                    <a:pt x="0" y="0"/>
                  </a:lnTo>
                  <a:lnTo>
                    <a:pt x="0" y="18643"/>
                  </a:lnTo>
                  <a:lnTo>
                    <a:pt x="18656" y="18643"/>
                  </a:lnTo>
                  <a:lnTo>
                    <a:pt x="18656" y="0"/>
                  </a:lnTo>
                  <a:close/>
                </a:path>
                <a:path w="56515" h="19050">
                  <a:moveTo>
                    <a:pt x="55956" y="0"/>
                  </a:moveTo>
                  <a:lnTo>
                    <a:pt x="37299" y="0"/>
                  </a:lnTo>
                  <a:lnTo>
                    <a:pt x="37299" y="18643"/>
                  </a:lnTo>
                  <a:lnTo>
                    <a:pt x="55956" y="18643"/>
                  </a:lnTo>
                  <a:lnTo>
                    <a:pt x="55956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07218" y="11554070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8650" y="0"/>
                  </a:moveTo>
                  <a:lnTo>
                    <a:pt x="0" y="0"/>
                  </a:lnTo>
                  <a:lnTo>
                    <a:pt x="0" y="18650"/>
                  </a:lnTo>
                  <a:lnTo>
                    <a:pt x="18650" y="18650"/>
                  </a:lnTo>
                  <a:lnTo>
                    <a:pt x="18650" y="0"/>
                  </a:lnTo>
                  <a:close/>
                </a:path>
              </a:pathLst>
            </a:custGeom>
            <a:solidFill>
              <a:srgbClr val="DFE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25868" y="11535420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8650" y="0"/>
                  </a:moveTo>
                  <a:lnTo>
                    <a:pt x="0" y="0"/>
                  </a:lnTo>
                  <a:lnTo>
                    <a:pt x="0" y="18650"/>
                  </a:lnTo>
                  <a:lnTo>
                    <a:pt x="18650" y="18650"/>
                  </a:lnTo>
                  <a:lnTo>
                    <a:pt x="18650" y="0"/>
                  </a:lnTo>
                  <a:close/>
                </a:path>
              </a:pathLst>
            </a:custGeom>
            <a:solidFill>
              <a:srgbClr val="BDBB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07218" y="11535420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8650" y="0"/>
                  </a:moveTo>
                  <a:lnTo>
                    <a:pt x="0" y="0"/>
                  </a:lnTo>
                  <a:lnTo>
                    <a:pt x="0" y="18650"/>
                  </a:lnTo>
                  <a:lnTo>
                    <a:pt x="18650" y="18650"/>
                  </a:lnTo>
                  <a:lnTo>
                    <a:pt x="18650" y="0"/>
                  </a:lnTo>
                  <a:close/>
                </a:path>
              </a:pathLst>
            </a:custGeom>
            <a:solidFill>
              <a:srgbClr val="A3A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25868" y="11516770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8650" y="0"/>
                  </a:moveTo>
                  <a:lnTo>
                    <a:pt x="0" y="0"/>
                  </a:lnTo>
                  <a:lnTo>
                    <a:pt x="0" y="18650"/>
                  </a:lnTo>
                  <a:lnTo>
                    <a:pt x="18650" y="18650"/>
                  </a:lnTo>
                  <a:lnTo>
                    <a:pt x="18650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07212" y="11516778"/>
              <a:ext cx="56515" cy="19050"/>
            </a:xfrm>
            <a:custGeom>
              <a:avLst/>
              <a:gdLst/>
              <a:ahLst/>
              <a:cxnLst/>
              <a:rect l="l" t="t" r="r" b="b"/>
              <a:pathLst>
                <a:path w="56515" h="19050">
                  <a:moveTo>
                    <a:pt x="18643" y="0"/>
                  </a:moveTo>
                  <a:lnTo>
                    <a:pt x="0" y="0"/>
                  </a:lnTo>
                  <a:lnTo>
                    <a:pt x="0" y="18643"/>
                  </a:lnTo>
                  <a:lnTo>
                    <a:pt x="18643" y="18643"/>
                  </a:lnTo>
                  <a:lnTo>
                    <a:pt x="18643" y="0"/>
                  </a:lnTo>
                  <a:close/>
                </a:path>
                <a:path w="56515" h="19050">
                  <a:moveTo>
                    <a:pt x="55943" y="0"/>
                  </a:moveTo>
                  <a:lnTo>
                    <a:pt x="37299" y="0"/>
                  </a:lnTo>
                  <a:lnTo>
                    <a:pt x="37299" y="18643"/>
                  </a:lnTo>
                  <a:lnTo>
                    <a:pt x="55943" y="18643"/>
                  </a:lnTo>
                  <a:lnTo>
                    <a:pt x="55943" y="0"/>
                  </a:lnTo>
                  <a:close/>
                </a:path>
              </a:pathLst>
            </a:custGeom>
            <a:solidFill>
              <a:srgbClr val="DFE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63168" y="11516768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8650" y="0"/>
                  </a:moveTo>
                  <a:lnTo>
                    <a:pt x="0" y="0"/>
                  </a:lnTo>
                  <a:lnTo>
                    <a:pt x="0" y="18650"/>
                  </a:lnTo>
                  <a:lnTo>
                    <a:pt x="18650" y="18650"/>
                  </a:lnTo>
                  <a:lnTo>
                    <a:pt x="18650" y="0"/>
                  </a:lnTo>
                  <a:close/>
                </a:path>
              </a:pathLst>
            </a:custGeom>
            <a:solidFill>
              <a:srgbClr val="E4E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44518" y="11535420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8650" y="0"/>
                  </a:moveTo>
                  <a:lnTo>
                    <a:pt x="0" y="0"/>
                  </a:lnTo>
                  <a:lnTo>
                    <a:pt x="0" y="18650"/>
                  </a:lnTo>
                  <a:lnTo>
                    <a:pt x="18650" y="18650"/>
                  </a:lnTo>
                  <a:lnTo>
                    <a:pt x="18650" y="0"/>
                  </a:lnTo>
                  <a:close/>
                </a:path>
              </a:pathLst>
            </a:custGeom>
            <a:solidFill>
              <a:srgbClr val="A3A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63168" y="11535420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8650" y="0"/>
                  </a:moveTo>
                  <a:lnTo>
                    <a:pt x="0" y="0"/>
                  </a:lnTo>
                  <a:lnTo>
                    <a:pt x="0" y="18650"/>
                  </a:lnTo>
                  <a:lnTo>
                    <a:pt x="18650" y="18650"/>
                  </a:lnTo>
                  <a:lnTo>
                    <a:pt x="18650" y="0"/>
                  </a:lnTo>
                  <a:close/>
                </a:path>
              </a:pathLst>
            </a:custGeom>
            <a:solidFill>
              <a:srgbClr val="CCC2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44518" y="11554070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8650" y="0"/>
                  </a:moveTo>
                  <a:lnTo>
                    <a:pt x="0" y="0"/>
                  </a:lnTo>
                  <a:lnTo>
                    <a:pt x="0" y="18650"/>
                  </a:lnTo>
                  <a:lnTo>
                    <a:pt x="18650" y="18650"/>
                  </a:lnTo>
                  <a:lnTo>
                    <a:pt x="18650" y="0"/>
                  </a:lnTo>
                  <a:close/>
                </a:path>
              </a:pathLst>
            </a:custGeom>
            <a:solidFill>
              <a:srgbClr val="DFE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63168" y="11554070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8650" y="0"/>
                  </a:moveTo>
                  <a:lnTo>
                    <a:pt x="0" y="0"/>
                  </a:lnTo>
                  <a:lnTo>
                    <a:pt x="0" y="18650"/>
                  </a:lnTo>
                  <a:lnTo>
                    <a:pt x="18650" y="18650"/>
                  </a:lnTo>
                  <a:lnTo>
                    <a:pt x="18650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19120" y="11554070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8650" y="0"/>
                  </a:moveTo>
                  <a:lnTo>
                    <a:pt x="0" y="0"/>
                  </a:lnTo>
                  <a:lnTo>
                    <a:pt x="0" y="18650"/>
                  </a:lnTo>
                  <a:lnTo>
                    <a:pt x="18650" y="18650"/>
                  </a:lnTo>
                  <a:lnTo>
                    <a:pt x="18650" y="0"/>
                  </a:lnTo>
                  <a:close/>
                </a:path>
              </a:pathLst>
            </a:custGeom>
            <a:solidFill>
              <a:srgbClr val="F0F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00470" y="11554070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8650" y="0"/>
                  </a:moveTo>
                  <a:lnTo>
                    <a:pt x="0" y="0"/>
                  </a:lnTo>
                  <a:lnTo>
                    <a:pt x="0" y="18650"/>
                  </a:lnTo>
                  <a:lnTo>
                    <a:pt x="18650" y="18650"/>
                  </a:lnTo>
                  <a:lnTo>
                    <a:pt x="18650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81818" y="11554070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8650" y="0"/>
                  </a:moveTo>
                  <a:lnTo>
                    <a:pt x="0" y="0"/>
                  </a:lnTo>
                  <a:lnTo>
                    <a:pt x="0" y="18650"/>
                  </a:lnTo>
                  <a:lnTo>
                    <a:pt x="18650" y="18650"/>
                  </a:lnTo>
                  <a:lnTo>
                    <a:pt x="18650" y="0"/>
                  </a:lnTo>
                  <a:close/>
                </a:path>
              </a:pathLst>
            </a:custGeom>
            <a:solidFill>
              <a:srgbClr val="DFE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19120" y="11535420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8650" y="0"/>
                  </a:moveTo>
                  <a:lnTo>
                    <a:pt x="0" y="0"/>
                  </a:lnTo>
                  <a:lnTo>
                    <a:pt x="0" y="18650"/>
                  </a:lnTo>
                  <a:lnTo>
                    <a:pt x="18650" y="18650"/>
                  </a:lnTo>
                  <a:lnTo>
                    <a:pt x="18650" y="0"/>
                  </a:lnTo>
                  <a:close/>
                </a:path>
              </a:pathLst>
            </a:custGeom>
            <a:solidFill>
              <a:srgbClr val="E4E6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700470" y="11535420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8650" y="0"/>
                  </a:moveTo>
                  <a:lnTo>
                    <a:pt x="0" y="0"/>
                  </a:lnTo>
                  <a:lnTo>
                    <a:pt x="0" y="18650"/>
                  </a:lnTo>
                  <a:lnTo>
                    <a:pt x="18650" y="18650"/>
                  </a:lnTo>
                  <a:lnTo>
                    <a:pt x="18650" y="0"/>
                  </a:lnTo>
                  <a:close/>
                </a:path>
              </a:pathLst>
            </a:custGeom>
            <a:solidFill>
              <a:srgbClr val="BDBB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81818" y="11535420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8650" y="0"/>
                  </a:moveTo>
                  <a:lnTo>
                    <a:pt x="0" y="0"/>
                  </a:lnTo>
                  <a:lnTo>
                    <a:pt x="0" y="18650"/>
                  </a:lnTo>
                  <a:lnTo>
                    <a:pt x="18650" y="18650"/>
                  </a:lnTo>
                  <a:lnTo>
                    <a:pt x="18650" y="0"/>
                  </a:lnTo>
                  <a:close/>
                </a:path>
              </a:pathLst>
            </a:custGeom>
            <a:solidFill>
              <a:srgbClr val="A3A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19120" y="11516770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8650" y="0"/>
                  </a:moveTo>
                  <a:lnTo>
                    <a:pt x="0" y="0"/>
                  </a:lnTo>
                  <a:lnTo>
                    <a:pt x="0" y="18650"/>
                  </a:lnTo>
                  <a:lnTo>
                    <a:pt x="18650" y="18650"/>
                  </a:lnTo>
                  <a:lnTo>
                    <a:pt x="18650" y="0"/>
                  </a:lnTo>
                  <a:close/>
                </a:path>
              </a:pathLst>
            </a:custGeom>
            <a:solidFill>
              <a:srgbClr val="F0F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00470" y="11516770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8650" y="0"/>
                  </a:moveTo>
                  <a:lnTo>
                    <a:pt x="0" y="0"/>
                  </a:lnTo>
                  <a:lnTo>
                    <a:pt x="0" y="18650"/>
                  </a:lnTo>
                  <a:lnTo>
                    <a:pt x="18650" y="18650"/>
                  </a:lnTo>
                  <a:lnTo>
                    <a:pt x="18650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81818" y="11516770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8650" y="0"/>
                  </a:moveTo>
                  <a:lnTo>
                    <a:pt x="0" y="0"/>
                  </a:lnTo>
                  <a:lnTo>
                    <a:pt x="0" y="18650"/>
                  </a:lnTo>
                  <a:lnTo>
                    <a:pt x="18650" y="18650"/>
                  </a:lnTo>
                  <a:lnTo>
                    <a:pt x="18650" y="0"/>
                  </a:lnTo>
                  <a:close/>
                </a:path>
              </a:pathLst>
            </a:custGeom>
            <a:solidFill>
              <a:srgbClr val="DFE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34438" y="8012499"/>
              <a:ext cx="2517117" cy="1465251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357419" y="7898579"/>
              <a:ext cx="74004" cy="206857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75253" y="7960487"/>
              <a:ext cx="2671355" cy="1551340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1658476" y="14912804"/>
              <a:ext cx="46990" cy="76200"/>
            </a:xfrm>
            <a:custGeom>
              <a:avLst/>
              <a:gdLst/>
              <a:ahLst/>
              <a:cxnLst/>
              <a:rect l="l" t="t" r="r" b="b"/>
              <a:pathLst>
                <a:path w="46989" h="76200">
                  <a:moveTo>
                    <a:pt x="39614" y="0"/>
                  </a:moveTo>
                  <a:lnTo>
                    <a:pt x="0" y="35581"/>
                  </a:lnTo>
                  <a:lnTo>
                    <a:pt x="0" y="40492"/>
                  </a:lnTo>
                  <a:lnTo>
                    <a:pt x="3134" y="43308"/>
                  </a:lnTo>
                  <a:lnTo>
                    <a:pt x="39614" y="76072"/>
                  </a:lnTo>
                  <a:lnTo>
                    <a:pt x="46872" y="72836"/>
                  </a:lnTo>
                  <a:lnTo>
                    <a:pt x="46872" y="3239"/>
                  </a:lnTo>
                  <a:lnTo>
                    <a:pt x="39614" y="0"/>
                  </a:lnTo>
                  <a:close/>
                </a:path>
              </a:pathLst>
            </a:custGeom>
            <a:solidFill>
              <a:srgbClr val="4F9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5" name="object 8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588586" y="17763526"/>
            <a:ext cx="2521420" cy="2340573"/>
          </a:xfrm>
          <a:prstGeom prst="rect">
            <a:avLst/>
          </a:prstGeom>
        </p:spPr>
      </p:pic>
      <p:sp>
        <p:nvSpPr>
          <p:cNvPr id="86" name="object 86"/>
          <p:cNvSpPr txBox="1"/>
          <p:nvPr/>
        </p:nvSpPr>
        <p:spPr>
          <a:xfrm>
            <a:off x="2779717" y="11387463"/>
            <a:ext cx="892810" cy="474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47100"/>
              </a:lnSpc>
              <a:spcBef>
                <a:spcPts val="95"/>
              </a:spcBef>
            </a:pP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During the </a:t>
            </a:r>
            <a:r>
              <a:rPr sz="500" spc="5" dirty="0">
                <a:solidFill>
                  <a:srgbClr val="666666"/>
                </a:solidFill>
                <a:latin typeface="Huawei Sans"/>
                <a:cs typeface="Huawei Sans"/>
              </a:rPr>
              <a:t>review process,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 you </a:t>
            </a:r>
            <a:r>
              <a:rPr sz="500" spc="15" dirty="0">
                <a:solidFill>
                  <a:srgbClr val="666666"/>
                </a:solidFill>
                <a:latin typeface="Huawei Sans"/>
                <a:cs typeface="Huawei Sans"/>
              </a:rPr>
              <a:t>can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urge </a:t>
            </a:r>
            <a:r>
              <a:rPr sz="500" spc="5" dirty="0">
                <a:solidFill>
                  <a:srgbClr val="666666"/>
                </a:solidFill>
                <a:latin typeface="Huawei Sans"/>
                <a:cs typeface="Huawei Sans"/>
              </a:rPr>
              <a:t>approval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every </a:t>
            </a:r>
            <a:r>
              <a:rPr sz="500" spc="-145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24 hours on the personal </a:t>
            </a:r>
            <a:r>
              <a:rPr sz="500" spc="15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information</a:t>
            </a:r>
            <a:r>
              <a:rPr sz="500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page.</a:t>
            </a:r>
            <a:endParaRPr sz="500" dirty="0">
              <a:latin typeface="Huawei Sans"/>
              <a:cs typeface="Huawei Sans"/>
            </a:endParaRPr>
          </a:p>
        </p:txBody>
      </p:sp>
      <p:pic>
        <p:nvPicPr>
          <p:cNvPr id="87" name="object 8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60996" y="18927491"/>
            <a:ext cx="736212" cy="1176608"/>
          </a:xfrm>
          <a:prstGeom prst="rect">
            <a:avLst/>
          </a:prstGeom>
        </p:spPr>
      </p:pic>
      <p:sp>
        <p:nvSpPr>
          <p:cNvPr id="88" name="object 88"/>
          <p:cNvSpPr txBox="1"/>
          <p:nvPr/>
        </p:nvSpPr>
        <p:spPr>
          <a:xfrm>
            <a:off x="2534305" y="8871260"/>
            <a:ext cx="902335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spc="5" dirty="0">
                <a:solidFill>
                  <a:srgbClr val="666666"/>
                </a:solidFill>
                <a:latin typeface="Huawei Sans"/>
                <a:cs typeface="Huawei Sans"/>
              </a:rPr>
              <a:t>Select</a:t>
            </a:r>
            <a:r>
              <a:rPr sz="500" spc="-5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ICT</a:t>
            </a:r>
            <a:r>
              <a:rPr sz="500" spc="-5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500" spc="15" dirty="0">
                <a:solidFill>
                  <a:srgbClr val="666666"/>
                </a:solidFill>
                <a:latin typeface="Huawei Sans"/>
                <a:cs typeface="Huawei Sans"/>
              </a:rPr>
              <a:t>Academy</a:t>
            </a:r>
            <a:r>
              <a:rPr sz="500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Student.</a:t>
            </a:r>
            <a:endParaRPr sz="500" dirty="0">
              <a:latin typeface="Huawei Sans"/>
              <a:cs typeface="Huawei Sans"/>
            </a:endParaRPr>
          </a:p>
        </p:txBody>
      </p:sp>
      <p:grpSp>
        <p:nvGrpSpPr>
          <p:cNvPr id="89" name="object 89"/>
          <p:cNvGrpSpPr/>
          <p:nvPr/>
        </p:nvGrpSpPr>
        <p:grpSpPr>
          <a:xfrm>
            <a:off x="1641493" y="4090885"/>
            <a:ext cx="2468513" cy="6726579"/>
            <a:chOff x="1641493" y="4090885"/>
            <a:chExt cx="2468513" cy="6726579"/>
          </a:xfrm>
        </p:grpSpPr>
        <p:sp>
          <p:nvSpPr>
            <p:cNvPr id="90" name="object 90"/>
            <p:cNvSpPr/>
            <p:nvPr/>
          </p:nvSpPr>
          <p:spPr>
            <a:xfrm>
              <a:off x="1878125" y="8888045"/>
              <a:ext cx="46990" cy="76200"/>
            </a:xfrm>
            <a:custGeom>
              <a:avLst/>
              <a:gdLst/>
              <a:ahLst/>
              <a:cxnLst/>
              <a:rect l="l" t="t" r="r" b="b"/>
              <a:pathLst>
                <a:path w="46989" h="76200">
                  <a:moveTo>
                    <a:pt x="39614" y="0"/>
                  </a:moveTo>
                  <a:lnTo>
                    <a:pt x="0" y="35579"/>
                  </a:lnTo>
                  <a:lnTo>
                    <a:pt x="0" y="40492"/>
                  </a:lnTo>
                  <a:lnTo>
                    <a:pt x="3134" y="43306"/>
                  </a:lnTo>
                  <a:lnTo>
                    <a:pt x="39614" y="76072"/>
                  </a:lnTo>
                  <a:lnTo>
                    <a:pt x="46872" y="72834"/>
                  </a:lnTo>
                  <a:lnTo>
                    <a:pt x="46872" y="3237"/>
                  </a:lnTo>
                  <a:lnTo>
                    <a:pt x="39614" y="0"/>
                  </a:lnTo>
                  <a:close/>
                </a:path>
              </a:pathLst>
            </a:custGeom>
            <a:solidFill>
              <a:srgbClr val="4F9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904460" y="8924637"/>
              <a:ext cx="547370" cy="0"/>
            </a:xfrm>
            <a:custGeom>
              <a:avLst/>
              <a:gdLst/>
              <a:ahLst/>
              <a:cxnLst/>
              <a:rect l="l" t="t" r="r" b="b"/>
              <a:pathLst>
                <a:path w="547369">
                  <a:moveTo>
                    <a:pt x="547055" y="0"/>
                  </a:moveTo>
                  <a:lnTo>
                    <a:pt x="0" y="0"/>
                  </a:lnTo>
                </a:path>
              </a:pathLst>
            </a:custGeom>
            <a:ln w="5604">
              <a:solidFill>
                <a:srgbClr val="4F95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861809" y="8086349"/>
              <a:ext cx="250112" cy="92736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123131" y="4090885"/>
              <a:ext cx="368501" cy="136625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345349" y="9564718"/>
              <a:ext cx="250120" cy="92732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641493" y="9435606"/>
              <a:ext cx="2468513" cy="1381858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237359" y="9927715"/>
              <a:ext cx="75973" cy="75971"/>
            </a:xfrm>
            <a:prstGeom prst="rect">
              <a:avLst/>
            </a:prstGeom>
          </p:spPr>
        </p:pic>
      </p:grpSp>
      <p:sp>
        <p:nvSpPr>
          <p:cNvPr id="97" name="object 97"/>
          <p:cNvSpPr txBox="1"/>
          <p:nvPr/>
        </p:nvSpPr>
        <p:spPr>
          <a:xfrm>
            <a:off x="284899" y="10099311"/>
            <a:ext cx="895350" cy="58610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500" spc="25" dirty="0">
                <a:solidFill>
                  <a:srgbClr val="666666"/>
                </a:solidFill>
                <a:latin typeface="宋体"/>
                <a:cs typeface="宋体"/>
              </a:rPr>
              <a:t>①</a:t>
            </a:r>
            <a:r>
              <a:rPr sz="500" spc="5" dirty="0">
                <a:solidFill>
                  <a:srgbClr val="666666"/>
                </a:solidFill>
                <a:latin typeface="Huawei Sans"/>
                <a:cs typeface="Huawei Sans"/>
              </a:rPr>
              <a:t>Clic</a:t>
            </a:r>
            <a:r>
              <a:rPr sz="500" spc="15" dirty="0">
                <a:solidFill>
                  <a:srgbClr val="666666"/>
                </a:solidFill>
                <a:latin typeface="Huawei Sans"/>
                <a:cs typeface="Huawei Sans"/>
              </a:rPr>
              <a:t>k</a:t>
            </a:r>
            <a:r>
              <a:rPr sz="500" spc="5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“+”</a:t>
            </a:r>
            <a:endParaRPr sz="500" dirty="0">
              <a:latin typeface="Huawei Sans"/>
              <a:cs typeface="Huawei Sans"/>
            </a:endParaRPr>
          </a:p>
          <a:p>
            <a:pPr marL="12700" marR="5080">
              <a:lnSpc>
                <a:spcPct val="147100"/>
              </a:lnSpc>
            </a:pPr>
            <a:r>
              <a:rPr sz="500" spc="15" dirty="0">
                <a:solidFill>
                  <a:srgbClr val="666666"/>
                </a:solidFill>
                <a:latin typeface="宋体"/>
                <a:cs typeface="宋体"/>
              </a:rPr>
              <a:t>②</a:t>
            </a:r>
            <a:r>
              <a:rPr sz="500" spc="15" dirty="0">
                <a:solidFill>
                  <a:srgbClr val="666666"/>
                </a:solidFill>
                <a:latin typeface="Huawei Sans"/>
                <a:cs typeface="Huawei Sans"/>
              </a:rPr>
              <a:t>In</a:t>
            </a:r>
            <a:r>
              <a:rPr sz="500" spc="-5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500" spc="15" dirty="0">
                <a:solidFill>
                  <a:srgbClr val="666666"/>
                </a:solidFill>
                <a:latin typeface="Huawei Sans"/>
                <a:cs typeface="Huawei Sans"/>
              </a:rPr>
              <a:t>My</a:t>
            </a:r>
            <a:r>
              <a:rPr sz="500" spc="-5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Academy,</a:t>
            </a:r>
            <a:r>
              <a:rPr sz="500" spc="-5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select</a:t>
            </a:r>
            <a:r>
              <a:rPr sz="500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500" spc="5" dirty="0">
                <a:solidFill>
                  <a:srgbClr val="666666"/>
                </a:solidFill>
                <a:latin typeface="Huawei Sans"/>
                <a:cs typeface="Huawei Sans"/>
              </a:rPr>
              <a:t>the </a:t>
            </a:r>
            <a:r>
              <a:rPr sz="500" spc="-145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university or </a:t>
            </a:r>
            <a:r>
              <a:rPr sz="500" spc="5" dirty="0">
                <a:solidFill>
                  <a:srgbClr val="666666"/>
                </a:solidFill>
                <a:latin typeface="Huawei Sans"/>
                <a:cs typeface="Huawei Sans"/>
              </a:rPr>
              <a:t>college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to </a:t>
            </a:r>
            <a:r>
              <a:rPr sz="500" spc="15" dirty="0">
                <a:solidFill>
                  <a:srgbClr val="666666"/>
                </a:solidFill>
                <a:latin typeface="Huawei Sans"/>
                <a:cs typeface="Huawei Sans"/>
              </a:rPr>
              <a:t>be </a:t>
            </a:r>
            <a:r>
              <a:rPr sz="500" spc="20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500" spc="5" dirty="0">
                <a:solidFill>
                  <a:srgbClr val="666666"/>
                </a:solidFill>
                <a:latin typeface="Huawei Sans"/>
                <a:cs typeface="Huawei Sans"/>
              </a:rPr>
              <a:t>associated.</a:t>
            </a:r>
            <a:endParaRPr sz="500" dirty="0">
              <a:latin typeface="Huawei Sans"/>
              <a:cs typeface="Huawei Sans"/>
            </a:endParaRPr>
          </a:p>
          <a:p>
            <a:pPr marL="12700">
              <a:lnSpc>
                <a:spcPct val="100000"/>
              </a:lnSpc>
              <a:spcBef>
                <a:spcPts val="284"/>
              </a:spcBef>
            </a:pPr>
            <a:r>
              <a:rPr sz="500" spc="10" dirty="0">
                <a:solidFill>
                  <a:srgbClr val="666666"/>
                </a:solidFill>
                <a:latin typeface="宋体"/>
                <a:cs typeface="宋体"/>
              </a:rPr>
              <a:t>③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Click</a:t>
            </a:r>
            <a:r>
              <a:rPr sz="500" spc="-30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500" spc="5" dirty="0">
                <a:solidFill>
                  <a:srgbClr val="666666"/>
                </a:solidFill>
                <a:latin typeface="Huawei Sans"/>
                <a:cs typeface="Huawei Sans"/>
              </a:rPr>
              <a:t>Save.</a:t>
            </a:r>
            <a:endParaRPr sz="500" dirty="0">
              <a:latin typeface="Huawei Sans"/>
              <a:cs typeface="Huawei Sans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284899" y="10767404"/>
            <a:ext cx="1079500" cy="323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9500"/>
              </a:lnSpc>
              <a:spcBef>
                <a:spcPts val="100"/>
              </a:spcBef>
            </a:pPr>
            <a:r>
              <a:rPr sz="350" dirty="0">
                <a:solidFill>
                  <a:srgbClr val="666666"/>
                </a:solidFill>
                <a:latin typeface="Huawei Sans"/>
                <a:cs typeface="Huawei Sans"/>
              </a:rPr>
              <a:t>If</a:t>
            </a:r>
            <a:r>
              <a:rPr sz="350" spc="-5" dirty="0">
                <a:solidFill>
                  <a:srgbClr val="666666"/>
                </a:solidFill>
                <a:latin typeface="Huawei Sans"/>
                <a:cs typeface="Huawei Sans"/>
              </a:rPr>
              <a:t> you</a:t>
            </a:r>
            <a:r>
              <a:rPr sz="350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350" spc="-5" dirty="0">
                <a:solidFill>
                  <a:srgbClr val="666666"/>
                </a:solidFill>
                <a:latin typeface="Huawei Sans"/>
                <a:cs typeface="Huawei Sans"/>
              </a:rPr>
              <a:t>have read</a:t>
            </a:r>
            <a:r>
              <a:rPr sz="350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350" spc="-5" dirty="0">
                <a:solidFill>
                  <a:srgbClr val="666666"/>
                </a:solidFill>
                <a:latin typeface="Huawei Sans"/>
                <a:cs typeface="Huawei Sans"/>
              </a:rPr>
              <a:t>and</a:t>
            </a:r>
            <a:r>
              <a:rPr sz="350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350" spc="-5" dirty="0">
                <a:solidFill>
                  <a:srgbClr val="666666"/>
                </a:solidFill>
                <a:latin typeface="Huawei Sans"/>
                <a:cs typeface="Huawei Sans"/>
              </a:rPr>
              <a:t>agreed to</a:t>
            </a:r>
            <a:r>
              <a:rPr sz="350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350" spc="-5" dirty="0">
                <a:solidFill>
                  <a:srgbClr val="666666"/>
                </a:solidFill>
                <a:latin typeface="Huawei Sans"/>
                <a:cs typeface="Huawei Sans"/>
              </a:rPr>
              <a:t>Huawei</a:t>
            </a:r>
            <a:r>
              <a:rPr sz="350" dirty="0">
                <a:solidFill>
                  <a:srgbClr val="666666"/>
                </a:solidFill>
                <a:latin typeface="Huawei Sans"/>
                <a:cs typeface="Huawei Sans"/>
              </a:rPr>
              <a:t> privacy </a:t>
            </a:r>
            <a:r>
              <a:rPr sz="350" spc="5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350" dirty="0">
                <a:solidFill>
                  <a:srgbClr val="666666"/>
                </a:solidFill>
                <a:latin typeface="Huawei Sans"/>
                <a:cs typeface="Huawei Sans"/>
              </a:rPr>
              <a:t>statement, please save </a:t>
            </a:r>
            <a:r>
              <a:rPr sz="350" spc="-5" dirty="0">
                <a:solidFill>
                  <a:srgbClr val="666666"/>
                </a:solidFill>
                <a:latin typeface="Huawei Sans"/>
                <a:cs typeface="Huawei Sans"/>
              </a:rPr>
              <a:t>and</a:t>
            </a:r>
            <a:r>
              <a:rPr sz="350" dirty="0">
                <a:solidFill>
                  <a:srgbClr val="666666"/>
                </a:solidFill>
                <a:latin typeface="Huawei Sans"/>
                <a:cs typeface="Huawei Sans"/>
              </a:rPr>
              <a:t> submit </a:t>
            </a:r>
            <a:r>
              <a:rPr sz="350" spc="-5" dirty="0">
                <a:solidFill>
                  <a:srgbClr val="666666"/>
                </a:solidFill>
                <a:latin typeface="Huawei Sans"/>
                <a:cs typeface="Huawei Sans"/>
              </a:rPr>
              <a:t>the</a:t>
            </a:r>
            <a:r>
              <a:rPr sz="350" spc="5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350" spc="-5" dirty="0">
                <a:solidFill>
                  <a:srgbClr val="666666"/>
                </a:solidFill>
                <a:latin typeface="Huawei Sans"/>
                <a:cs typeface="Huawei Sans"/>
              </a:rPr>
              <a:t>information. </a:t>
            </a:r>
            <a:r>
              <a:rPr sz="350" spc="-95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350" spc="-5" dirty="0">
                <a:solidFill>
                  <a:srgbClr val="666666"/>
                </a:solidFill>
                <a:latin typeface="Huawei Sans"/>
                <a:cs typeface="Huawei Sans"/>
              </a:rPr>
              <a:t>Then</a:t>
            </a:r>
            <a:r>
              <a:rPr sz="350" spc="10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350" spc="-5" dirty="0">
                <a:solidFill>
                  <a:srgbClr val="666666"/>
                </a:solidFill>
                <a:latin typeface="Huawei Sans"/>
                <a:cs typeface="Huawei Sans"/>
              </a:rPr>
              <a:t>you</a:t>
            </a:r>
            <a:r>
              <a:rPr sz="350" spc="10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350" spc="-5" dirty="0">
                <a:solidFill>
                  <a:srgbClr val="666666"/>
                </a:solidFill>
                <a:latin typeface="Huawei Sans"/>
                <a:cs typeface="Huawei Sans"/>
              </a:rPr>
              <a:t>need</a:t>
            </a:r>
            <a:r>
              <a:rPr sz="350" spc="15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350" spc="-5" dirty="0">
                <a:solidFill>
                  <a:srgbClr val="666666"/>
                </a:solidFill>
                <a:latin typeface="Huawei Sans"/>
                <a:cs typeface="Huawei Sans"/>
              </a:rPr>
              <a:t>to</a:t>
            </a:r>
            <a:r>
              <a:rPr sz="350" spc="10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350" spc="-5" dirty="0">
                <a:solidFill>
                  <a:srgbClr val="666666"/>
                </a:solidFill>
                <a:latin typeface="Huawei Sans"/>
                <a:cs typeface="Huawei Sans"/>
              </a:rPr>
              <a:t>wait</a:t>
            </a:r>
            <a:r>
              <a:rPr sz="350" spc="15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350" spc="-5" dirty="0">
                <a:solidFill>
                  <a:srgbClr val="666666"/>
                </a:solidFill>
                <a:latin typeface="Huawei Sans"/>
                <a:cs typeface="Huawei Sans"/>
              </a:rPr>
              <a:t>for</a:t>
            </a:r>
            <a:r>
              <a:rPr sz="350" spc="10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350" spc="-5" dirty="0">
                <a:solidFill>
                  <a:srgbClr val="666666"/>
                </a:solidFill>
                <a:latin typeface="Huawei Sans"/>
                <a:cs typeface="Huawei Sans"/>
              </a:rPr>
              <a:t>the</a:t>
            </a:r>
            <a:r>
              <a:rPr sz="350" spc="15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350" dirty="0">
                <a:solidFill>
                  <a:srgbClr val="666666"/>
                </a:solidFill>
                <a:latin typeface="Huawei Sans"/>
                <a:cs typeface="Huawei Sans"/>
              </a:rPr>
              <a:t>ICT</a:t>
            </a:r>
            <a:r>
              <a:rPr sz="350" spc="10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350" spc="-5" dirty="0">
                <a:solidFill>
                  <a:srgbClr val="666666"/>
                </a:solidFill>
                <a:latin typeface="Huawei Sans"/>
                <a:cs typeface="Huawei Sans"/>
              </a:rPr>
              <a:t>academy</a:t>
            </a:r>
            <a:r>
              <a:rPr sz="350" spc="15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350" spc="-5" dirty="0">
                <a:solidFill>
                  <a:srgbClr val="666666"/>
                </a:solidFill>
                <a:latin typeface="Huawei Sans"/>
                <a:cs typeface="Huawei Sans"/>
              </a:rPr>
              <a:t>admin </a:t>
            </a:r>
            <a:r>
              <a:rPr sz="350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350" spc="-5" dirty="0">
                <a:solidFill>
                  <a:srgbClr val="666666"/>
                </a:solidFill>
                <a:latin typeface="Huawei Sans"/>
                <a:cs typeface="Huawei Sans"/>
              </a:rPr>
              <a:t>to approve</a:t>
            </a:r>
            <a:r>
              <a:rPr sz="350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350" spc="-5" dirty="0">
                <a:solidFill>
                  <a:srgbClr val="666666"/>
                </a:solidFill>
                <a:latin typeface="Huawei Sans"/>
                <a:cs typeface="Huawei Sans"/>
              </a:rPr>
              <a:t>your</a:t>
            </a:r>
            <a:r>
              <a:rPr sz="350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350" spc="-5" dirty="0">
                <a:solidFill>
                  <a:srgbClr val="666666"/>
                </a:solidFill>
                <a:latin typeface="Huawei Sans"/>
                <a:cs typeface="Huawei Sans"/>
              </a:rPr>
              <a:t>application.</a:t>
            </a:r>
            <a:endParaRPr sz="350" dirty="0">
              <a:latin typeface="Huawei Sans"/>
              <a:cs typeface="Huawei Sans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2539868" y="16001325"/>
            <a:ext cx="1310640" cy="1259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0825" marR="33020">
              <a:lnSpc>
                <a:spcPct val="147100"/>
              </a:lnSpc>
              <a:spcBef>
                <a:spcPts val="95"/>
              </a:spcBef>
            </a:pPr>
            <a:r>
              <a:rPr sz="500" spc="10" dirty="0">
                <a:solidFill>
                  <a:srgbClr val="666666"/>
                </a:solidFill>
                <a:latin typeface="宋体"/>
                <a:cs typeface="宋体"/>
              </a:rPr>
              <a:t>①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Click </a:t>
            </a:r>
            <a:r>
              <a:rPr sz="500" spc="5" dirty="0">
                <a:solidFill>
                  <a:srgbClr val="666666"/>
                </a:solidFill>
                <a:latin typeface="Huawei Sans"/>
                <a:cs typeface="Huawei Sans"/>
              </a:rPr>
              <a:t>here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to enter into courses </a:t>
            </a:r>
            <a:r>
              <a:rPr sz="500" spc="-145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selection</a:t>
            </a:r>
            <a:r>
              <a:rPr sz="500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page.</a:t>
            </a:r>
            <a:endParaRPr sz="500" dirty="0">
              <a:latin typeface="Huawei Sans"/>
              <a:cs typeface="Huawei Sans"/>
            </a:endParaRPr>
          </a:p>
          <a:p>
            <a:pPr marL="250825" marR="6350">
              <a:lnSpc>
                <a:spcPct val="147100"/>
              </a:lnSpc>
            </a:pPr>
            <a:r>
              <a:rPr sz="500" spc="10" dirty="0">
                <a:solidFill>
                  <a:srgbClr val="666666"/>
                </a:solidFill>
                <a:latin typeface="宋体"/>
                <a:cs typeface="宋体"/>
              </a:rPr>
              <a:t>②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Click to select universal </a:t>
            </a:r>
            <a:r>
              <a:rPr sz="500" spc="5" dirty="0">
                <a:solidFill>
                  <a:srgbClr val="666666"/>
                </a:solidFill>
                <a:latin typeface="Huawei Sans"/>
                <a:cs typeface="Huawei Sans"/>
              </a:rPr>
              <a:t>courses. </a:t>
            </a:r>
            <a:r>
              <a:rPr sz="500" spc="-145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500" spc="5" dirty="0">
                <a:solidFill>
                  <a:srgbClr val="666666"/>
                </a:solidFill>
                <a:latin typeface="Huawei Sans"/>
                <a:cs typeface="Huawei Sans"/>
              </a:rPr>
              <a:t>associated.</a:t>
            </a:r>
            <a:endParaRPr sz="500" dirty="0">
              <a:latin typeface="Huawei Sans"/>
              <a:cs typeface="Huawei Sans"/>
            </a:endParaRPr>
          </a:p>
          <a:p>
            <a:pPr marL="250825" marR="286385">
              <a:lnSpc>
                <a:spcPct val="147100"/>
              </a:lnSpc>
            </a:pPr>
            <a:r>
              <a:rPr sz="500" spc="10" dirty="0">
                <a:solidFill>
                  <a:srgbClr val="666666"/>
                </a:solidFill>
                <a:latin typeface="宋体"/>
                <a:cs typeface="宋体"/>
              </a:rPr>
              <a:t>③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Click</a:t>
            </a:r>
            <a:r>
              <a:rPr sz="500" spc="-10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to</a:t>
            </a:r>
            <a:r>
              <a:rPr sz="500" spc="-5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select</a:t>
            </a:r>
            <a:r>
              <a:rPr sz="500" spc="-5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your</a:t>
            </a:r>
            <a:r>
              <a:rPr sz="500" spc="-10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ICT </a:t>
            </a:r>
            <a:r>
              <a:rPr sz="500" spc="-140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500" spc="15" dirty="0">
                <a:solidFill>
                  <a:srgbClr val="666666"/>
                </a:solidFill>
                <a:latin typeface="Huawei Sans"/>
                <a:cs typeface="Huawei Sans"/>
              </a:rPr>
              <a:t>Academy’s</a:t>
            </a:r>
            <a:r>
              <a:rPr sz="500" spc="-5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500" spc="5" dirty="0">
                <a:solidFill>
                  <a:srgbClr val="666666"/>
                </a:solidFill>
                <a:latin typeface="Huawei Sans"/>
                <a:cs typeface="Huawei Sans"/>
              </a:rPr>
              <a:t>courses.</a:t>
            </a:r>
            <a:endParaRPr sz="500" dirty="0">
              <a:latin typeface="Huawei Sans"/>
              <a:cs typeface="Huawei San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50" dirty="0">
              <a:latin typeface="Huawei Sans"/>
              <a:cs typeface="Huawei Sans"/>
            </a:endParaRPr>
          </a:p>
          <a:p>
            <a:pPr marL="250825">
              <a:lnSpc>
                <a:spcPct val="100000"/>
              </a:lnSpc>
            </a:pP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Both</a:t>
            </a:r>
            <a:r>
              <a:rPr sz="500" spc="-5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of</a:t>
            </a:r>
            <a:r>
              <a:rPr sz="500" spc="-5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universal</a:t>
            </a:r>
            <a:r>
              <a:rPr sz="500" spc="-5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course</a:t>
            </a:r>
            <a:r>
              <a:rPr sz="500" spc="-5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and</a:t>
            </a:r>
            <a:r>
              <a:rPr sz="500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ICT</a:t>
            </a:r>
            <a:endParaRPr sz="500" dirty="0">
              <a:latin typeface="Huawei Sans"/>
              <a:cs typeface="Huawei Sans"/>
            </a:endParaRPr>
          </a:p>
          <a:p>
            <a:pPr marL="250825" marR="5080" indent="-238760">
              <a:lnSpc>
                <a:spcPct val="147100"/>
              </a:lnSpc>
              <a:tabLst>
                <a:tab pos="193675" algn="l"/>
              </a:tabLst>
            </a:pPr>
            <a:r>
              <a:rPr sz="500" u="dash" spc="5" dirty="0">
                <a:solidFill>
                  <a:srgbClr val="666666"/>
                </a:solidFill>
                <a:uFill>
                  <a:solidFill>
                    <a:srgbClr val="4F95FF"/>
                  </a:solidFill>
                </a:uFill>
                <a:latin typeface="Huawei Sans"/>
                <a:cs typeface="Huawei Sans"/>
              </a:rPr>
              <a:t> 	</a:t>
            </a:r>
            <a:r>
              <a:rPr sz="500" spc="5" dirty="0">
                <a:solidFill>
                  <a:srgbClr val="666666"/>
                </a:solidFill>
                <a:latin typeface="Huawei Sans"/>
                <a:cs typeface="Huawei Sans"/>
              </a:rPr>
              <a:t>  </a:t>
            </a:r>
            <a:r>
              <a:rPr sz="500" spc="-20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500" spc="15" dirty="0">
                <a:solidFill>
                  <a:srgbClr val="666666"/>
                </a:solidFill>
                <a:latin typeface="Huawei Sans"/>
                <a:cs typeface="Huawei Sans"/>
              </a:rPr>
              <a:t>Academy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course </a:t>
            </a:r>
            <a:r>
              <a:rPr sz="500" spc="5" dirty="0">
                <a:solidFill>
                  <a:srgbClr val="666666"/>
                </a:solidFill>
                <a:latin typeface="Huawei Sans"/>
                <a:cs typeface="Huawei Sans"/>
              </a:rPr>
              <a:t>are available </a:t>
            </a:r>
            <a:r>
              <a:rPr sz="500" dirty="0">
                <a:solidFill>
                  <a:srgbClr val="666666"/>
                </a:solidFill>
                <a:latin typeface="Huawei Sans"/>
                <a:cs typeface="Huawei Sans"/>
              </a:rPr>
              <a:t>for </a:t>
            </a:r>
            <a:r>
              <a:rPr sz="500" spc="5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you. </a:t>
            </a:r>
            <a:r>
              <a:rPr sz="500" spc="5" dirty="0">
                <a:solidFill>
                  <a:srgbClr val="666666"/>
                </a:solidFill>
                <a:latin typeface="Huawei Sans"/>
                <a:cs typeface="Huawei Sans"/>
              </a:rPr>
              <a:t>Select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any </a:t>
            </a:r>
            <a:r>
              <a:rPr sz="500" spc="5" dirty="0">
                <a:solidFill>
                  <a:srgbClr val="666666"/>
                </a:solidFill>
                <a:latin typeface="Huawei Sans"/>
                <a:cs typeface="Huawei Sans"/>
              </a:rPr>
              <a:t>course,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and </a:t>
            </a:r>
            <a:r>
              <a:rPr sz="500" spc="5" dirty="0">
                <a:solidFill>
                  <a:srgbClr val="666666"/>
                </a:solidFill>
                <a:latin typeface="Huawei Sans"/>
                <a:cs typeface="Huawei Sans"/>
              </a:rPr>
              <a:t>join to </a:t>
            </a:r>
            <a:r>
              <a:rPr sz="500" spc="-145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learn.</a:t>
            </a:r>
            <a:endParaRPr sz="500" dirty="0">
              <a:latin typeface="Huawei Sans"/>
              <a:cs typeface="Huawei Sans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2777159" y="17858226"/>
            <a:ext cx="967740" cy="361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47100"/>
              </a:lnSpc>
              <a:spcBef>
                <a:spcPts val="95"/>
              </a:spcBef>
            </a:pP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After you </a:t>
            </a:r>
            <a:r>
              <a:rPr sz="500" spc="5" dirty="0">
                <a:solidFill>
                  <a:srgbClr val="666666"/>
                </a:solidFill>
                <a:latin typeface="Huawei Sans"/>
                <a:cs typeface="Huawei Sans"/>
              </a:rPr>
              <a:t>join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in </a:t>
            </a:r>
            <a:r>
              <a:rPr sz="500" spc="15" dirty="0">
                <a:solidFill>
                  <a:srgbClr val="666666"/>
                </a:solidFill>
                <a:latin typeface="Huawei Sans"/>
                <a:cs typeface="Huawei Sans"/>
              </a:rPr>
              <a:t>a </a:t>
            </a:r>
            <a:r>
              <a:rPr sz="500" spc="5" dirty="0">
                <a:solidFill>
                  <a:srgbClr val="666666"/>
                </a:solidFill>
                <a:latin typeface="Huawei Sans"/>
                <a:cs typeface="Huawei Sans"/>
              </a:rPr>
              <a:t>course,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click </a:t>
            </a:r>
            <a:r>
              <a:rPr sz="500" spc="-145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500" spc="5" dirty="0">
                <a:solidFill>
                  <a:srgbClr val="666666"/>
                </a:solidFill>
                <a:latin typeface="Huawei Sans"/>
                <a:cs typeface="Huawei Sans"/>
              </a:rPr>
              <a:t>here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to </a:t>
            </a:r>
            <a:r>
              <a:rPr sz="500" spc="5" dirty="0">
                <a:solidFill>
                  <a:srgbClr val="666666"/>
                </a:solidFill>
                <a:latin typeface="Huawei Sans"/>
                <a:cs typeface="Huawei Sans"/>
              </a:rPr>
              <a:t>join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Quiz. Answer </a:t>
            </a:r>
            <a:r>
              <a:rPr sz="500" spc="5" dirty="0">
                <a:solidFill>
                  <a:srgbClr val="666666"/>
                </a:solidFill>
                <a:latin typeface="Huawei Sans"/>
                <a:cs typeface="Huawei Sans"/>
              </a:rPr>
              <a:t>all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 questions,</a:t>
            </a:r>
            <a:r>
              <a:rPr sz="500" spc="-5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then</a:t>
            </a:r>
            <a:r>
              <a:rPr sz="500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500" spc="15" dirty="0">
                <a:solidFill>
                  <a:srgbClr val="666666"/>
                </a:solidFill>
                <a:latin typeface="Huawei Sans"/>
                <a:cs typeface="Huawei Sans"/>
              </a:rPr>
              <a:t>submit.</a:t>
            </a:r>
            <a:endParaRPr sz="500" dirty="0">
              <a:latin typeface="Huawei Sans"/>
              <a:cs typeface="Huawei Sans"/>
            </a:endParaRPr>
          </a:p>
        </p:txBody>
      </p:sp>
      <p:grpSp>
        <p:nvGrpSpPr>
          <p:cNvPr id="101" name="object 101"/>
          <p:cNvGrpSpPr/>
          <p:nvPr/>
        </p:nvGrpSpPr>
        <p:grpSpPr>
          <a:xfrm>
            <a:off x="0" y="0"/>
            <a:ext cx="4110007" cy="1954197"/>
            <a:chOff x="0" y="0"/>
            <a:chExt cx="4110007" cy="1954197"/>
          </a:xfrm>
        </p:grpSpPr>
        <p:pic>
          <p:nvPicPr>
            <p:cNvPr id="102" name="object 10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0" y="0"/>
              <a:ext cx="4110007" cy="1954197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54254" y="0"/>
              <a:ext cx="2072340" cy="1094234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0" y="1349866"/>
              <a:ext cx="332740" cy="50165"/>
            </a:xfrm>
            <a:custGeom>
              <a:avLst/>
              <a:gdLst/>
              <a:ahLst/>
              <a:cxnLst/>
              <a:rect l="l" t="t" r="r" b="b"/>
              <a:pathLst>
                <a:path w="332740" h="50165">
                  <a:moveTo>
                    <a:pt x="0" y="45593"/>
                  </a:moveTo>
                  <a:lnTo>
                    <a:pt x="115010" y="50134"/>
                  </a:lnTo>
                  <a:lnTo>
                    <a:pt x="187986" y="46899"/>
                  </a:lnTo>
                  <a:lnTo>
                    <a:pt x="250103" y="31612"/>
                  </a:lnTo>
                  <a:lnTo>
                    <a:pt x="332536" y="0"/>
                  </a:lnTo>
                </a:path>
              </a:pathLst>
            </a:custGeom>
            <a:ln w="3175">
              <a:solidFill>
                <a:srgbClr val="00D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992006" y="952896"/>
              <a:ext cx="848360" cy="147955"/>
            </a:xfrm>
            <a:custGeom>
              <a:avLst/>
              <a:gdLst/>
              <a:ahLst/>
              <a:cxnLst/>
              <a:rect l="l" t="t" r="r" b="b"/>
              <a:pathLst>
                <a:path w="848360" h="147955">
                  <a:moveTo>
                    <a:pt x="0" y="96948"/>
                  </a:moveTo>
                  <a:lnTo>
                    <a:pt x="87717" y="34568"/>
                  </a:lnTo>
                  <a:lnTo>
                    <a:pt x="148287" y="4911"/>
                  </a:lnTo>
                  <a:lnTo>
                    <a:pt x="209908" y="0"/>
                  </a:lnTo>
                  <a:lnTo>
                    <a:pt x="300777" y="11856"/>
                  </a:lnTo>
                  <a:lnTo>
                    <a:pt x="363043" y="24293"/>
                  </a:lnTo>
                  <a:lnTo>
                    <a:pt x="419165" y="40533"/>
                  </a:lnTo>
                  <a:lnTo>
                    <a:pt x="470090" y="59107"/>
                  </a:lnTo>
                  <a:lnTo>
                    <a:pt x="516768" y="78548"/>
                  </a:lnTo>
                  <a:lnTo>
                    <a:pt x="560145" y="97387"/>
                  </a:lnTo>
                  <a:lnTo>
                    <a:pt x="601168" y="114156"/>
                  </a:lnTo>
                  <a:lnTo>
                    <a:pt x="640787" y="127388"/>
                  </a:lnTo>
                  <a:lnTo>
                    <a:pt x="708130" y="141665"/>
                  </a:lnTo>
                  <a:lnTo>
                    <a:pt x="768993" y="147650"/>
                  </a:lnTo>
                  <a:lnTo>
                    <a:pt x="817595" y="147689"/>
                  </a:lnTo>
                  <a:lnTo>
                    <a:pt x="848156" y="144129"/>
                  </a:lnTo>
                </a:path>
              </a:pathLst>
            </a:custGeom>
            <a:ln w="3175">
              <a:solidFill>
                <a:srgbClr val="00D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" name="object 10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22643" y="1339971"/>
              <a:ext cx="19787" cy="19787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82112" y="1038822"/>
              <a:ext cx="19793" cy="19791"/>
            </a:xfrm>
            <a:prstGeom prst="rect">
              <a:avLst/>
            </a:prstGeom>
          </p:spPr>
        </p:pic>
      </p:grpSp>
      <p:grpSp>
        <p:nvGrpSpPr>
          <p:cNvPr id="108" name="object 108"/>
          <p:cNvGrpSpPr/>
          <p:nvPr/>
        </p:nvGrpSpPr>
        <p:grpSpPr>
          <a:xfrm>
            <a:off x="577374" y="9827409"/>
            <a:ext cx="1564537" cy="1114972"/>
            <a:chOff x="577374" y="9827409"/>
            <a:chExt cx="1564537" cy="1114972"/>
          </a:xfrm>
        </p:grpSpPr>
        <p:sp>
          <p:nvSpPr>
            <p:cNvPr id="109" name="object 109"/>
            <p:cNvSpPr/>
            <p:nvPr/>
          </p:nvSpPr>
          <p:spPr>
            <a:xfrm>
              <a:off x="577374" y="9837822"/>
              <a:ext cx="920750" cy="631190"/>
            </a:xfrm>
            <a:custGeom>
              <a:avLst/>
              <a:gdLst/>
              <a:ahLst/>
              <a:cxnLst/>
              <a:rect l="l" t="t" r="r" b="b"/>
              <a:pathLst>
                <a:path w="920750" h="631190">
                  <a:moveTo>
                    <a:pt x="0" y="233986"/>
                  </a:moveTo>
                  <a:lnTo>
                    <a:pt x="50813" y="98713"/>
                  </a:lnTo>
                  <a:lnTo>
                    <a:pt x="104622" y="29248"/>
                  </a:lnTo>
                  <a:lnTo>
                    <a:pt x="194609" y="3656"/>
                  </a:lnTo>
                  <a:lnTo>
                    <a:pt x="353957" y="0"/>
                  </a:lnTo>
                  <a:lnTo>
                    <a:pt x="401016" y="3283"/>
                  </a:lnTo>
                  <a:lnTo>
                    <a:pt x="444706" y="12753"/>
                  </a:lnTo>
                  <a:lnTo>
                    <a:pt x="485196" y="27839"/>
                  </a:lnTo>
                  <a:lnTo>
                    <a:pt x="522656" y="47970"/>
                  </a:lnTo>
                  <a:lnTo>
                    <a:pt x="557257" y="72575"/>
                  </a:lnTo>
                  <a:lnTo>
                    <a:pt x="589169" y="101083"/>
                  </a:lnTo>
                  <a:lnTo>
                    <a:pt x="618563" y="132924"/>
                  </a:lnTo>
                  <a:lnTo>
                    <a:pt x="645608" y="167525"/>
                  </a:lnTo>
                  <a:lnTo>
                    <a:pt x="670475" y="204318"/>
                  </a:lnTo>
                  <a:lnTo>
                    <a:pt x="693334" y="242730"/>
                  </a:lnTo>
                  <a:lnTo>
                    <a:pt x="714356" y="282191"/>
                  </a:lnTo>
                  <a:lnTo>
                    <a:pt x="733710" y="322130"/>
                  </a:lnTo>
                  <a:lnTo>
                    <a:pt x="751567" y="361977"/>
                  </a:lnTo>
                  <a:lnTo>
                    <a:pt x="768098" y="401159"/>
                  </a:lnTo>
                  <a:lnTo>
                    <a:pt x="783472" y="439107"/>
                  </a:lnTo>
                  <a:lnTo>
                    <a:pt x="797859" y="475250"/>
                  </a:lnTo>
                  <a:lnTo>
                    <a:pt x="811431" y="509016"/>
                  </a:lnTo>
                  <a:lnTo>
                    <a:pt x="836807" y="567137"/>
                  </a:lnTo>
                  <a:lnTo>
                    <a:pt x="860962" y="608902"/>
                  </a:lnTo>
                  <a:lnTo>
                    <a:pt x="897885" y="630893"/>
                  </a:lnTo>
                  <a:lnTo>
                    <a:pt x="911057" y="625098"/>
                  </a:lnTo>
                  <a:lnTo>
                    <a:pt x="920451" y="621489"/>
                  </a:lnTo>
                </a:path>
              </a:pathLst>
            </a:custGeom>
            <a:ln w="5604">
              <a:solidFill>
                <a:srgbClr val="4F95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390675" y="10427397"/>
              <a:ext cx="131445" cy="514984"/>
            </a:xfrm>
            <a:custGeom>
              <a:avLst/>
              <a:gdLst/>
              <a:ahLst/>
              <a:cxnLst/>
              <a:rect l="l" t="t" r="r" b="b"/>
              <a:pathLst>
                <a:path w="131444" h="514984">
                  <a:moveTo>
                    <a:pt x="46875" y="441972"/>
                  </a:moveTo>
                  <a:lnTo>
                    <a:pt x="39611" y="438734"/>
                  </a:lnTo>
                  <a:lnTo>
                    <a:pt x="0" y="474319"/>
                  </a:lnTo>
                  <a:lnTo>
                    <a:pt x="0" y="479221"/>
                  </a:lnTo>
                  <a:lnTo>
                    <a:pt x="3136" y="482041"/>
                  </a:lnTo>
                  <a:lnTo>
                    <a:pt x="39611" y="514807"/>
                  </a:lnTo>
                  <a:lnTo>
                    <a:pt x="46875" y="511568"/>
                  </a:lnTo>
                  <a:lnTo>
                    <a:pt x="46875" y="441972"/>
                  </a:lnTo>
                  <a:close/>
                </a:path>
                <a:path w="131444" h="514984">
                  <a:moveTo>
                    <a:pt x="130924" y="35585"/>
                  </a:moveTo>
                  <a:lnTo>
                    <a:pt x="127800" y="32766"/>
                  </a:lnTo>
                  <a:lnTo>
                    <a:pt x="91313" y="0"/>
                  </a:lnTo>
                  <a:lnTo>
                    <a:pt x="84061" y="3238"/>
                  </a:lnTo>
                  <a:lnTo>
                    <a:pt x="84061" y="72834"/>
                  </a:lnTo>
                  <a:lnTo>
                    <a:pt x="91313" y="76073"/>
                  </a:lnTo>
                  <a:lnTo>
                    <a:pt x="130924" y="40500"/>
                  </a:lnTo>
                  <a:lnTo>
                    <a:pt x="130924" y="35585"/>
                  </a:lnTo>
                  <a:close/>
                </a:path>
              </a:pathLst>
            </a:custGeom>
            <a:solidFill>
              <a:srgbClr val="4F9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423726" y="10904162"/>
              <a:ext cx="718185" cy="0"/>
            </a:xfrm>
            <a:custGeom>
              <a:avLst/>
              <a:gdLst/>
              <a:ahLst/>
              <a:cxnLst/>
              <a:rect l="l" t="t" r="r" b="b"/>
              <a:pathLst>
                <a:path w="718185">
                  <a:moveTo>
                    <a:pt x="718141" y="0"/>
                  </a:moveTo>
                  <a:lnTo>
                    <a:pt x="0" y="0"/>
                  </a:lnTo>
                </a:path>
              </a:pathLst>
            </a:custGeom>
            <a:ln w="5604">
              <a:solidFill>
                <a:srgbClr val="4F95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687488" y="9827409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6957" y="0"/>
                  </a:moveTo>
                  <a:lnTo>
                    <a:pt x="0" y="0"/>
                  </a:lnTo>
                  <a:lnTo>
                    <a:pt x="0" y="16959"/>
                  </a:lnTo>
                  <a:lnTo>
                    <a:pt x="16957" y="16959"/>
                  </a:lnTo>
                  <a:lnTo>
                    <a:pt x="16957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704446" y="9827409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6959" y="0"/>
                  </a:moveTo>
                  <a:lnTo>
                    <a:pt x="0" y="0"/>
                  </a:lnTo>
                  <a:lnTo>
                    <a:pt x="0" y="16959"/>
                  </a:lnTo>
                  <a:lnTo>
                    <a:pt x="16959" y="16959"/>
                  </a:lnTo>
                  <a:lnTo>
                    <a:pt x="16959" y="0"/>
                  </a:lnTo>
                  <a:close/>
                </a:path>
              </a:pathLst>
            </a:custGeom>
            <a:solidFill>
              <a:srgbClr val="DFE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721405" y="9827409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6957" y="0"/>
                  </a:moveTo>
                  <a:lnTo>
                    <a:pt x="0" y="0"/>
                  </a:lnTo>
                  <a:lnTo>
                    <a:pt x="0" y="16959"/>
                  </a:lnTo>
                  <a:lnTo>
                    <a:pt x="16957" y="16959"/>
                  </a:lnTo>
                  <a:lnTo>
                    <a:pt x="16957" y="0"/>
                  </a:lnTo>
                  <a:close/>
                </a:path>
              </a:pathLst>
            </a:custGeom>
            <a:solidFill>
              <a:srgbClr val="E4E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687488" y="984436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6957" y="0"/>
                  </a:moveTo>
                  <a:lnTo>
                    <a:pt x="0" y="0"/>
                  </a:lnTo>
                  <a:lnTo>
                    <a:pt x="0" y="16957"/>
                  </a:lnTo>
                  <a:lnTo>
                    <a:pt x="16957" y="16957"/>
                  </a:lnTo>
                  <a:lnTo>
                    <a:pt x="16957" y="0"/>
                  </a:lnTo>
                  <a:close/>
                </a:path>
              </a:pathLst>
            </a:custGeom>
            <a:solidFill>
              <a:srgbClr val="BDBB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704446" y="984436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6959" y="0"/>
                  </a:moveTo>
                  <a:lnTo>
                    <a:pt x="0" y="0"/>
                  </a:lnTo>
                  <a:lnTo>
                    <a:pt x="0" y="16957"/>
                  </a:lnTo>
                  <a:lnTo>
                    <a:pt x="16959" y="16957"/>
                  </a:lnTo>
                  <a:lnTo>
                    <a:pt x="16959" y="0"/>
                  </a:lnTo>
                  <a:close/>
                </a:path>
              </a:pathLst>
            </a:custGeom>
            <a:solidFill>
              <a:srgbClr val="A3A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721405" y="984436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6957" y="0"/>
                  </a:moveTo>
                  <a:lnTo>
                    <a:pt x="0" y="0"/>
                  </a:lnTo>
                  <a:lnTo>
                    <a:pt x="0" y="16957"/>
                  </a:lnTo>
                  <a:lnTo>
                    <a:pt x="16957" y="16957"/>
                  </a:lnTo>
                  <a:lnTo>
                    <a:pt x="16957" y="0"/>
                  </a:lnTo>
                  <a:close/>
                </a:path>
              </a:pathLst>
            </a:custGeom>
            <a:solidFill>
              <a:srgbClr val="CCC2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687488" y="98613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6957" y="0"/>
                  </a:moveTo>
                  <a:lnTo>
                    <a:pt x="0" y="0"/>
                  </a:lnTo>
                  <a:lnTo>
                    <a:pt x="0" y="16957"/>
                  </a:lnTo>
                  <a:lnTo>
                    <a:pt x="16957" y="16957"/>
                  </a:lnTo>
                  <a:lnTo>
                    <a:pt x="16957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704446" y="98613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6959" y="0"/>
                  </a:moveTo>
                  <a:lnTo>
                    <a:pt x="0" y="0"/>
                  </a:lnTo>
                  <a:lnTo>
                    <a:pt x="0" y="16957"/>
                  </a:lnTo>
                  <a:lnTo>
                    <a:pt x="16959" y="16957"/>
                  </a:lnTo>
                  <a:lnTo>
                    <a:pt x="16959" y="0"/>
                  </a:lnTo>
                  <a:close/>
                </a:path>
              </a:pathLst>
            </a:custGeom>
            <a:solidFill>
              <a:srgbClr val="DFE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721396" y="9861333"/>
              <a:ext cx="51435" cy="17145"/>
            </a:xfrm>
            <a:custGeom>
              <a:avLst/>
              <a:gdLst/>
              <a:ahLst/>
              <a:cxnLst/>
              <a:rect l="l" t="t" r="r" b="b"/>
              <a:pathLst>
                <a:path w="51435" h="17145">
                  <a:moveTo>
                    <a:pt x="16954" y="0"/>
                  </a:moveTo>
                  <a:lnTo>
                    <a:pt x="0" y="0"/>
                  </a:lnTo>
                  <a:lnTo>
                    <a:pt x="0" y="16954"/>
                  </a:lnTo>
                  <a:lnTo>
                    <a:pt x="16954" y="16954"/>
                  </a:lnTo>
                  <a:lnTo>
                    <a:pt x="16954" y="0"/>
                  </a:lnTo>
                  <a:close/>
                </a:path>
                <a:path w="51435" h="17145">
                  <a:moveTo>
                    <a:pt x="50876" y="0"/>
                  </a:moveTo>
                  <a:lnTo>
                    <a:pt x="33921" y="0"/>
                  </a:lnTo>
                  <a:lnTo>
                    <a:pt x="33921" y="16954"/>
                  </a:lnTo>
                  <a:lnTo>
                    <a:pt x="50876" y="16954"/>
                  </a:lnTo>
                  <a:lnTo>
                    <a:pt x="50876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738361" y="98613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6959" y="0"/>
                  </a:moveTo>
                  <a:lnTo>
                    <a:pt x="0" y="0"/>
                  </a:lnTo>
                  <a:lnTo>
                    <a:pt x="0" y="16957"/>
                  </a:lnTo>
                  <a:lnTo>
                    <a:pt x="16959" y="16957"/>
                  </a:lnTo>
                  <a:lnTo>
                    <a:pt x="16959" y="0"/>
                  </a:lnTo>
                  <a:close/>
                </a:path>
              </a:pathLst>
            </a:custGeom>
            <a:solidFill>
              <a:srgbClr val="DFE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755322" y="984436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6957" y="0"/>
                  </a:moveTo>
                  <a:lnTo>
                    <a:pt x="0" y="0"/>
                  </a:lnTo>
                  <a:lnTo>
                    <a:pt x="0" y="16959"/>
                  </a:lnTo>
                  <a:lnTo>
                    <a:pt x="16957" y="16959"/>
                  </a:lnTo>
                  <a:lnTo>
                    <a:pt x="16957" y="0"/>
                  </a:lnTo>
                  <a:close/>
                </a:path>
              </a:pathLst>
            </a:custGeom>
            <a:solidFill>
              <a:srgbClr val="BDBB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738361" y="984436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6959" y="0"/>
                  </a:moveTo>
                  <a:lnTo>
                    <a:pt x="0" y="0"/>
                  </a:lnTo>
                  <a:lnTo>
                    <a:pt x="0" y="16959"/>
                  </a:lnTo>
                  <a:lnTo>
                    <a:pt x="16959" y="16959"/>
                  </a:lnTo>
                  <a:lnTo>
                    <a:pt x="16959" y="0"/>
                  </a:lnTo>
                  <a:close/>
                </a:path>
              </a:pathLst>
            </a:custGeom>
            <a:solidFill>
              <a:srgbClr val="A3A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755322" y="9827409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6957" y="0"/>
                  </a:moveTo>
                  <a:lnTo>
                    <a:pt x="0" y="0"/>
                  </a:lnTo>
                  <a:lnTo>
                    <a:pt x="0" y="16959"/>
                  </a:lnTo>
                  <a:lnTo>
                    <a:pt x="16957" y="16959"/>
                  </a:lnTo>
                  <a:lnTo>
                    <a:pt x="16957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738350" y="9827411"/>
              <a:ext cx="51435" cy="17145"/>
            </a:xfrm>
            <a:custGeom>
              <a:avLst/>
              <a:gdLst/>
              <a:ahLst/>
              <a:cxnLst/>
              <a:rect l="l" t="t" r="r" b="b"/>
              <a:pathLst>
                <a:path w="51435" h="17145">
                  <a:moveTo>
                    <a:pt x="16967" y="0"/>
                  </a:moveTo>
                  <a:lnTo>
                    <a:pt x="0" y="0"/>
                  </a:lnTo>
                  <a:lnTo>
                    <a:pt x="0" y="16967"/>
                  </a:lnTo>
                  <a:lnTo>
                    <a:pt x="16967" y="16967"/>
                  </a:lnTo>
                  <a:lnTo>
                    <a:pt x="16967" y="0"/>
                  </a:lnTo>
                  <a:close/>
                </a:path>
                <a:path w="51435" h="17145">
                  <a:moveTo>
                    <a:pt x="50876" y="0"/>
                  </a:moveTo>
                  <a:lnTo>
                    <a:pt x="33921" y="0"/>
                  </a:lnTo>
                  <a:lnTo>
                    <a:pt x="33921" y="16967"/>
                  </a:lnTo>
                  <a:lnTo>
                    <a:pt x="50876" y="16967"/>
                  </a:lnTo>
                  <a:lnTo>
                    <a:pt x="50876" y="0"/>
                  </a:lnTo>
                  <a:close/>
                </a:path>
              </a:pathLst>
            </a:custGeom>
            <a:solidFill>
              <a:srgbClr val="DFE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789237" y="9827409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6957" y="0"/>
                  </a:moveTo>
                  <a:lnTo>
                    <a:pt x="0" y="0"/>
                  </a:lnTo>
                  <a:lnTo>
                    <a:pt x="0" y="16959"/>
                  </a:lnTo>
                  <a:lnTo>
                    <a:pt x="16957" y="16959"/>
                  </a:lnTo>
                  <a:lnTo>
                    <a:pt x="16957" y="0"/>
                  </a:lnTo>
                  <a:close/>
                </a:path>
              </a:pathLst>
            </a:custGeom>
            <a:solidFill>
              <a:srgbClr val="E4E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772280" y="984436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6959" y="0"/>
                  </a:moveTo>
                  <a:lnTo>
                    <a:pt x="0" y="0"/>
                  </a:lnTo>
                  <a:lnTo>
                    <a:pt x="0" y="16957"/>
                  </a:lnTo>
                  <a:lnTo>
                    <a:pt x="16959" y="16957"/>
                  </a:lnTo>
                  <a:lnTo>
                    <a:pt x="16959" y="0"/>
                  </a:lnTo>
                  <a:close/>
                </a:path>
              </a:pathLst>
            </a:custGeom>
            <a:solidFill>
              <a:srgbClr val="A3A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789237" y="984436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6957" y="0"/>
                  </a:moveTo>
                  <a:lnTo>
                    <a:pt x="0" y="0"/>
                  </a:lnTo>
                  <a:lnTo>
                    <a:pt x="0" y="16957"/>
                  </a:lnTo>
                  <a:lnTo>
                    <a:pt x="16957" y="16957"/>
                  </a:lnTo>
                  <a:lnTo>
                    <a:pt x="16957" y="0"/>
                  </a:lnTo>
                  <a:close/>
                </a:path>
              </a:pathLst>
            </a:custGeom>
            <a:solidFill>
              <a:srgbClr val="CCC2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772280" y="98613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6959" y="0"/>
                  </a:moveTo>
                  <a:lnTo>
                    <a:pt x="0" y="0"/>
                  </a:lnTo>
                  <a:lnTo>
                    <a:pt x="0" y="16957"/>
                  </a:lnTo>
                  <a:lnTo>
                    <a:pt x="16959" y="16957"/>
                  </a:lnTo>
                  <a:lnTo>
                    <a:pt x="16959" y="0"/>
                  </a:lnTo>
                  <a:close/>
                </a:path>
              </a:pathLst>
            </a:custGeom>
            <a:solidFill>
              <a:srgbClr val="DFE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789226" y="9861333"/>
              <a:ext cx="51435" cy="17145"/>
            </a:xfrm>
            <a:custGeom>
              <a:avLst/>
              <a:gdLst/>
              <a:ahLst/>
              <a:cxnLst/>
              <a:rect l="l" t="t" r="r" b="b"/>
              <a:pathLst>
                <a:path w="51435" h="17145">
                  <a:moveTo>
                    <a:pt x="16967" y="0"/>
                  </a:moveTo>
                  <a:lnTo>
                    <a:pt x="0" y="0"/>
                  </a:lnTo>
                  <a:lnTo>
                    <a:pt x="0" y="16954"/>
                  </a:lnTo>
                  <a:lnTo>
                    <a:pt x="16967" y="16954"/>
                  </a:lnTo>
                  <a:lnTo>
                    <a:pt x="16967" y="0"/>
                  </a:lnTo>
                  <a:close/>
                </a:path>
                <a:path w="51435" h="17145">
                  <a:moveTo>
                    <a:pt x="50876" y="0"/>
                  </a:moveTo>
                  <a:lnTo>
                    <a:pt x="33921" y="0"/>
                  </a:lnTo>
                  <a:lnTo>
                    <a:pt x="33921" y="16954"/>
                  </a:lnTo>
                  <a:lnTo>
                    <a:pt x="50876" y="16954"/>
                  </a:lnTo>
                  <a:lnTo>
                    <a:pt x="50876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806195" y="98613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6959" y="0"/>
                  </a:moveTo>
                  <a:lnTo>
                    <a:pt x="0" y="0"/>
                  </a:lnTo>
                  <a:lnTo>
                    <a:pt x="0" y="16957"/>
                  </a:lnTo>
                  <a:lnTo>
                    <a:pt x="16959" y="16957"/>
                  </a:lnTo>
                  <a:lnTo>
                    <a:pt x="16959" y="0"/>
                  </a:lnTo>
                  <a:close/>
                </a:path>
              </a:pathLst>
            </a:custGeom>
            <a:solidFill>
              <a:srgbClr val="DFE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823154" y="984436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6957" y="0"/>
                  </a:moveTo>
                  <a:lnTo>
                    <a:pt x="0" y="0"/>
                  </a:lnTo>
                  <a:lnTo>
                    <a:pt x="0" y="16959"/>
                  </a:lnTo>
                  <a:lnTo>
                    <a:pt x="16957" y="16959"/>
                  </a:lnTo>
                  <a:lnTo>
                    <a:pt x="16957" y="0"/>
                  </a:lnTo>
                  <a:close/>
                </a:path>
              </a:pathLst>
            </a:custGeom>
            <a:solidFill>
              <a:srgbClr val="BDBB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806194" y="9844378"/>
              <a:ext cx="67945" cy="17145"/>
            </a:xfrm>
            <a:custGeom>
              <a:avLst/>
              <a:gdLst/>
              <a:ahLst/>
              <a:cxnLst/>
              <a:rect l="l" t="t" r="r" b="b"/>
              <a:pathLst>
                <a:path w="67944" h="17145">
                  <a:moveTo>
                    <a:pt x="16954" y="0"/>
                  </a:moveTo>
                  <a:lnTo>
                    <a:pt x="0" y="0"/>
                  </a:lnTo>
                  <a:lnTo>
                    <a:pt x="0" y="16954"/>
                  </a:lnTo>
                  <a:lnTo>
                    <a:pt x="16954" y="16954"/>
                  </a:lnTo>
                  <a:lnTo>
                    <a:pt x="16954" y="0"/>
                  </a:lnTo>
                  <a:close/>
                </a:path>
                <a:path w="67944" h="17145">
                  <a:moveTo>
                    <a:pt x="67830" y="0"/>
                  </a:moveTo>
                  <a:lnTo>
                    <a:pt x="50876" y="0"/>
                  </a:lnTo>
                  <a:lnTo>
                    <a:pt x="50876" y="16954"/>
                  </a:lnTo>
                  <a:lnTo>
                    <a:pt x="67830" y="16954"/>
                  </a:lnTo>
                  <a:lnTo>
                    <a:pt x="67830" y="0"/>
                  </a:lnTo>
                  <a:close/>
                </a:path>
              </a:pathLst>
            </a:custGeom>
            <a:solidFill>
              <a:srgbClr val="A3A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823154" y="9827409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6957" y="0"/>
                  </a:moveTo>
                  <a:lnTo>
                    <a:pt x="0" y="0"/>
                  </a:lnTo>
                  <a:lnTo>
                    <a:pt x="0" y="16959"/>
                  </a:lnTo>
                  <a:lnTo>
                    <a:pt x="16957" y="16959"/>
                  </a:lnTo>
                  <a:lnTo>
                    <a:pt x="16957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806195" y="9827409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6959" y="0"/>
                  </a:moveTo>
                  <a:lnTo>
                    <a:pt x="0" y="0"/>
                  </a:lnTo>
                  <a:lnTo>
                    <a:pt x="0" y="16959"/>
                  </a:lnTo>
                  <a:lnTo>
                    <a:pt x="16959" y="16959"/>
                  </a:lnTo>
                  <a:lnTo>
                    <a:pt x="16959" y="0"/>
                  </a:lnTo>
                  <a:close/>
                </a:path>
              </a:pathLst>
            </a:custGeom>
            <a:solidFill>
              <a:srgbClr val="DFE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840112" y="9827409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6959" y="0"/>
                  </a:moveTo>
                  <a:lnTo>
                    <a:pt x="0" y="0"/>
                  </a:lnTo>
                  <a:lnTo>
                    <a:pt x="0" y="16959"/>
                  </a:lnTo>
                  <a:lnTo>
                    <a:pt x="16959" y="16959"/>
                  </a:lnTo>
                  <a:lnTo>
                    <a:pt x="16959" y="0"/>
                  </a:lnTo>
                  <a:close/>
                </a:path>
              </a:pathLst>
            </a:custGeom>
            <a:solidFill>
              <a:srgbClr val="E4E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840112" y="984436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6959" y="0"/>
                  </a:moveTo>
                  <a:lnTo>
                    <a:pt x="0" y="0"/>
                  </a:lnTo>
                  <a:lnTo>
                    <a:pt x="0" y="16957"/>
                  </a:lnTo>
                  <a:lnTo>
                    <a:pt x="16959" y="16957"/>
                  </a:lnTo>
                  <a:lnTo>
                    <a:pt x="16959" y="0"/>
                  </a:lnTo>
                  <a:close/>
                </a:path>
              </a:pathLst>
            </a:custGeom>
            <a:solidFill>
              <a:srgbClr val="CCC2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840103" y="9861333"/>
              <a:ext cx="51435" cy="17145"/>
            </a:xfrm>
            <a:custGeom>
              <a:avLst/>
              <a:gdLst/>
              <a:ahLst/>
              <a:cxnLst/>
              <a:rect l="l" t="t" r="r" b="b"/>
              <a:pathLst>
                <a:path w="51435" h="17145">
                  <a:moveTo>
                    <a:pt x="16967" y="0"/>
                  </a:moveTo>
                  <a:lnTo>
                    <a:pt x="0" y="0"/>
                  </a:lnTo>
                  <a:lnTo>
                    <a:pt x="0" y="16954"/>
                  </a:lnTo>
                  <a:lnTo>
                    <a:pt x="16967" y="16954"/>
                  </a:lnTo>
                  <a:lnTo>
                    <a:pt x="16967" y="0"/>
                  </a:lnTo>
                  <a:close/>
                </a:path>
                <a:path w="51435" h="17145">
                  <a:moveTo>
                    <a:pt x="50876" y="0"/>
                  </a:moveTo>
                  <a:lnTo>
                    <a:pt x="33921" y="0"/>
                  </a:lnTo>
                  <a:lnTo>
                    <a:pt x="33921" y="16954"/>
                  </a:lnTo>
                  <a:lnTo>
                    <a:pt x="50876" y="16954"/>
                  </a:lnTo>
                  <a:lnTo>
                    <a:pt x="50876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857071" y="98613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6957" y="0"/>
                  </a:moveTo>
                  <a:lnTo>
                    <a:pt x="0" y="0"/>
                  </a:lnTo>
                  <a:lnTo>
                    <a:pt x="0" y="16957"/>
                  </a:lnTo>
                  <a:lnTo>
                    <a:pt x="16957" y="16957"/>
                  </a:lnTo>
                  <a:lnTo>
                    <a:pt x="16957" y="0"/>
                  </a:lnTo>
                  <a:close/>
                </a:path>
              </a:pathLst>
            </a:custGeom>
            <a:solidFill>
              <a:srgbClr val="DFE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874028" y="984436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6959" y="0"/>
                  </a:moveTo>
                  <a:lnTo>
                    <a:pt x="0" y="0"/>
                  </a:lnTo>
                  <a:lnTo>
                    <a:pt x="0" y="16959"/>
                  </a:lnTo>
                  <a:lnTo>
                    <a:pt x="16959" y="16959"/>
                  </a:lnTo>
                  <a:lnTo>
                    <a:pt x="16959" y="0"/>
                  </a:lnTo>
                  <a:close/>
                </a:path>
              </a:pathLst>
            </a:custGeom>
            <a:solidFill>
              <a:srgbClr val="BDBB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874028" y="9827409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6959" y="0"/>
                  </a:moveTo>
                  <a:lnTo>
                    <a:pt x="0" y="0"/>
                  </a:lnTo>
                  <a:lnTo>
                    <a:pt x="0" y="16959"/>
                  </a:lnTo>
                  <a:lnTo>
                    <a:pt x="16959" y="16959"/>
                  </a:lnTo>
                  <a:lnTo>
                    <a:pt x="16959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857071" y="9827409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6957" y="0"/>
                  </a:moveTo>
                  <a:lnTo>
                    <a:pt x="0" y="0"/>
                  </a:lnTo>
                  <a:lnTo>
                    <a:pt x="0" y="16959"/>
                  </a:lnTo>
                  <a:lnTo>
                    <a:pt x="16957" y="16959"/>
                  </a:lnTo>
                  <a:lnTo>
                    <a:pt x="16957" y="0"/>
                  </a:lnTo>
                  <a:close/>
                </a:path>
              </a:pathLst>
            </a:custGeom>
            <a:solidFill>
              <a:srgbClr val="DFE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3" name="object 143"/>
          <p:cNvSpPr txBox="1"/>
          <p:nvPr/>
        </p:nvSpPr>
        <p:spPr>
          <a:xfrm rot="20640000">
            <a:off x="380033" y="1276414"/>
            <a:ext cx="107749" cy="92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30"/>
              </a:lnSpc>
            </a:pPr>
            <a:r>
              <a:rPr sz="700" spc="15" dirty="0">
                <a:solidFill>
                  <a:srgbClr val="5FC5FF"/>
                </a:solidFill>
                <a:latin typeface="Huawei Sans"/>
                <a:cs typeface="Huawei Sans"/>
              </a:rPr>
              <a:t>T</a:t>
            </a:r>
            <a:endParaRPr sz="700">
              <a:latin typeface="Huawei Sans"/>
              <a:cs typeface="Huawei Sans"/>
            </a:endParaRPr>
          </a:p>
        </p:txBody>
      </p:sp>
      <p:sp>
        <p:nvSpPr>
          <p:cNvPr id="144" name="object 144"/>
          <p:cNvSpPr txBox="1"/>
          <p:nvPr/>
        </p:nvSpPr>
        <p:spPr>
          <a:xfrm rot="20580000">
            <a:off x="422542" y="1263837"/>
            <a:ext cx="107134" cy="92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30"/>
              </a:lnSpc>
            </a:pPr>
            <a:r>
              <a:rPr sz="700" spc="10" dirty="0">
                <a:solidFill>
                  <a:srgbClr val="5FC5FF"/>
                </a:solidFill>
                <a:latin typeface="Huawei Sans"/>
                <a:cs typeface="Huawei Sans"/>
              </a:rPr>
              <a:t>a</a:t>
            </a:r>
            <a:endParaRPr sz="700">
              <a:latin typeface="Huawei Sans"/>
              <a:cs typeface="Huawei Sans"/>
            </a:endParaRPr>
          </a:p>
        </p:txBody>
      </p:sp>
      <p:sp>
        <p:nvSpPr>
          <p:cNvPr id="145" name="object 145"/>
          <p:cNvSpPr txBox="1"/>
          <p:nvPr/>
        </p:nvSpPr>
        <p:spPr>
          <a:xfrm rot="20520000">
            <a:off x="462983" y="1252555"/>
            <a:ext cx="97351" cy="92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30"/>
              </a:lnSpc>
            </a:pPr>
            <a:r>
              <a:rPr sz="700" spc="5" dirty="0">
                <a:solidFill>
                  <a:srgbClr val="5FC5FF"/>
                </a:solidFill>
                <a:latin typeface="Huawei Sans"/>
                <a:cs typeface="Huawei Sans"/>
              </a:rPr>
              <a:t>l</a:t>
            </a:r>
            <a:endParaRPr sz="700">
              <a:latin typeface="Huawei Sans"/>
              <a:cs typeface="Huawei Sans"/>
            </a:endParaRPr>
          </a:p>
        </p:txBody>
      </p:sp>
      <p:sp>
        <p:nvSpPr>
          <p:cNvPr id="146" name="object 146"/>
          <p:cNvSpPr txBox="1"/>
          <p:nvPr/>
        </p:nvSpPr>
        <p:spPr>
          <a:xfrm rot="20460000">
            <a:off x="492941" y="1241067"/>
            <a:ext cx="105938" cy="92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30"/>
              </a:lnSpc>
            </a:pPr>
            <a:r>
              <a:rPr sz="700" spc="10" dirty="0">
                <a:solidFill>
                  <a:srgbClr val="5FC5FF"/>
                </a:solidFill>
                <a:latin typeface="Huawei Sans"/>
                <a:cs typeface="Huawei Sans"/>
              </a:rPr>
              <a:t>e</a:t>
            </a:r>
            <a:endParaRPr sz="700" dirty="0">
              <a:latin typeface="Huawei Sans"/>
              <a:cs typeface="Huawei Sans"/>
            </a:endParaRPr>
          </a:p>
        </p:txBody>
      </p:sp>
      <p:sp>
        <p:nvSpPr>
          <p:cNvPr id="147" name="object 147"/>
          <p:cNvSpPr txBox="1"/>
          <p:nvPr/>
        </p:nvSpPr>
        <p:spPr>
          <a:xfrm rot="20340000">
            <a:off x="539811" y="1223574"/>
            <a:ext cx="108694" cy="92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30"/>
              </a:lnSpc>
            </a:pPr>
            <a:r>
              <a:rPr sz="700" spc="15" dirty="0">
                <a:solidFill>
                  <a:srgbClr val="5FC5FF"/>
                </a:solidFill>
                <a:latin typeface="Huawei Sans"/>
                <a:cs typeface="Huawei Sans"/>
              </a:rPr>
              <a:t>n</a:t>
            </a:r>
            <a:endParaRPr sz="700">
              <a:latin typeface="Huawei Sans"/>
              <a:cs typeface="Huawei Sans"/>
            </a:endParaRPr>
          </a:p>
        </p:txBody>
      </p:sp>
      <p:sp>
        <p:nvSpPr>
          <p:cNvPr id="148" name="object 148"/>
          <p:cNvSpPr txBox="1"/>
          <p:nvPr/>
        </p:nvSpPr>
        <p:spPr>
          <a:xfrm rot="20220000">
            <a:off x="584860" y="1206973"/>
            <a:ext cx="100040" cy="92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30"/>
              </a:lnSpc>
            </a:pPr>
            <a:r>
              <a:rPr sz="700" spc="5" dirty="0">
                <a:solidFill>
                  <a:srgbClr val="5FC5FF"/>
                </a:solidFill>
                <a:latin typeface="Huawei Sans"/>
                <a:cs typeface="Huawei Sans"/>
              </a:rPr>
              <a:t>t</a:t>
            </a:r>
            <a:endParaRPr sz="700">
              <a:latin typeface="Huawei Sans"/>
              <a:cs typeface="Huawei Sans"/>
            </a:endParaRPr>
          </a:p>
        </p:txBody>
      </p:sp>
      <p:sp>
        <p:nvSpPr>
          <p:cNvPr id="149" name="object 149"/>
          <p:cNvSpPr txBox="1"/>
          <p:nvPr/>
        </p:nvSpPr>
        <p:spPr>
          <a:xfrm rot="19980000">
            <a:off x="646119" y="1175154"/>
            <a:ext cx="108694" cy="92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30"/>
              </a:lnSpc>
            </a:pPr>
            <a:r>
              <a:rPr sz="700" spc="15" dirty="0">
                <a:solidFill>
                  <a:srgbClr val="5FC5FF"/>
                </a:solidFill>
                <a:latin typeface="Huawei Sans"/>
                <a:cs typeface="Huawei Sans"/>
              </a:rPr>
              <a:t>o</a:t>
            </a:r>
            <a:endParaRPr sz="700" dirty="0">
              <a:latin typeface="Huawei Sans"/>
              <a:cs typeface="Huawei Sans"/>
            </a:endParaRPr>
          </a:p>
        </p:txBody>
      </p:sp>
      <p:sp>
        <p:nvSpPr>
          <p:cNvPr id="150" name="object 150"/>
          <p:cNvSpPr txBox="1"/>
          <p:nvPr/>
        </p:nvSpPr>
        <p:spPr>
          <a:xfrm rot="19920000">
            <a:off x="692960" y="1150145"/>
            <a:ext cx="109014" cy="92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30"/>
              </a:lnSpc>
            </a:pPr>
            <a:r>
              <a:rPr sz="700" spc="15" dirty="0">
                <a:solidFill>
                  <a:srgbClr val="5FC5FF"/>
                </a:solidFill>
                <a:latin typeface="Huawei Sans"/>
                <a:cs typeface="Huawei Sans"/>
              </a:rPr>
              <a:t>n</a:t>
            </a:r>
            <a:endParaRPr sz="700" dirty="0">
              <a:latin typeface="Huawei Sans"/>
              <a:cs typeface="Huawei Sans"/>
            </a:endParaRPr>
          </a:p>
        </p:txBody>
      </p:sp>
      <p:sp>
        <p:nvSpPr>
          <p:cNvPr id="151" name="object 151"/>
          <p:cNvSpPr txBox="1"/>
          <p:nvPr/>
        </p:nvSpPr>
        <p:spPr>
          <a:xfrm rot="19860000">
            <a:off x="738618" y="1125480"/>
            <a:ext cx="106233" cy="92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30"/>
              </a:lnSpc>
            </a:pPr>
            <a:r>
              <a:rPr sz="700" spc="-10" dirty="0">
                <a:solidFill>
                  <a:srgbClr val="5FC5FF"/>
                </a:solidFill>
                <a:latin typeface="Huawei Sans"/>
                <a:cs typeface="Huawei Sans"/>
              </a:rPr>
              <a:t>l</a:t>
            </a:r>
            <a:r>
              <a:rPr sz="700" spc="5" dirty="0">
                <a:solidFill>
                  <a:srgbClr val="5FC5FF"/>
                </a:solidFill>
                <a:latin typeface="Huawei Sans"/>
                <a:cs typeface="Huawei Sans"/>
              </a:rPr>
              <a:t>i</a:t>
            </a:r>
            <a:endParaRPr sz="700">
              <a:latin typeface="Huawei Sans"/>
              <a:cs typeface="Huawei Sans"/>
            </a:endParaRPr>
          </a:p>
        </p:txBody>
      </p:sp>
      <p:sp>
        <p:nvSpPr>
          <p:cNvPr id="152" name="object 152"/>
          <p:cNvSpPr txBox="1"/>
          <p:nvPr/>
        </p:nvSpPr>
        <p:spPr>
          <a:xfrm rot="19740000">
            <a:off x="780923" y="1100034"/>
            <a:ext cx="108694" cy="92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30"/>
              </a:lnSpc>
            </a:pPr>
            <a:r>
              <a:rPr sz="700" spc="15" dirty="0">
                <a:solidFill>
                  <a:srgbClr val="5FC5FF"/>
                </a:solidFill>
                <a:latin typeface="Huawei Sans"/>
                <a:cs typeface="Huawei Sans"/>
              </a:rPr>
              <a:t>n</a:t>
            </a:r>
            <a:endParaRPr sz="700">
              <a:latin typeface="Huawei Sans"/>
              <a:cs typeface="Huawei Sans"/>
            </a:endParaRPr>
          </a:p>
        </p:txBody>
      </p:sp>
      <p:sp>
        <p:nvSpPr>
          <p:cNvPr id="153" name="object 153"/>
          <p:cNvSpPr txBox="1"/>
          <p:nvPr/>
        </p:nvSpPr>
        <p:spPr>
          <a:xfrm rot="19620000">
            <a:off x="825685" y="1072649"/>
            <a:ext cx="106233" cy="92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30"/>
              </a:lnSpc>
            </a:pPr>
            <a:r>
              <a:rPr sz="700" spc="10" dirty="0">
                <a:solidFill>
                  <a:srgbClr val="5FC5FF"/>
                </a:solidFill>
                <a:latin typeface="Huawei Sans"/>
                <a:cs typeface="Huawei Sans"/>
              </a:rPr>
              <a:t>e</a:t>
            </a:r>
            <a:endParaRPr sz="700">
              <a:latin typeface="Huawei Sans"/>
              <a:cs typeface="Huawei Sans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2779717" y="14042508"/>
            <a:ext cx="899160" cy="1035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47100"/>
              </a:lnSpc>
              <a:spcBef>
                <a:spcPts val="95"/>
              </a:spcBef>
            </a:pPr>
            <a:r>
              <a:rPr sz="500" spc="5" dirty="0">
                <a:solidFill>
                  <a:srgbClr val="666666"/>
                </a:solidFill>
                <a:latin typeface="Huawei Sans"/>
                <a:cs typeface="Huawei Sans"/>
              </a:rPr>
              <a:t>If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you want to disassociate </a:t>
            </a:r>
            <a:r>
              <a:rPr sz="500" spc="15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your </a:t>
            </a:r>
            <a:r>
              <a:rPr sz="500" spc="5" dirty="0">
                <a:solidFill>
                  <a:srgbClr val="666666"/>
                </a:solidFill>
                <a:latin typeface="Huawei Sans"/>
                <a:cs typeface="Huawei Sans"/>
              </a:rPr>
              <a:t>role,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please click </a:t>
            </a:r>
            <a:r>
              <a:rPr sz="500" spc="5" dirty="0">
                <a:solidFill>
                  <a:srgbClr val="666666"/>
                </a:solidFill>
                <a:latin typeface="Huawei Sans"/>
                <a:cs typeface="Huawei Sans"/>
              </a:rPr>
              <a:t>the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 button Disassociate. </a:t>
            </a:r>
            <a:r>
              <a:rPr sz="500" spc="5" dirty="0">
                <a:solidFill>
                  <a:srgbClr val="666666"/>
                </a:solidFill>
                <a:latin typeface="Huawei Sans"/>
                <a:cs typeface="Huawei Sans"/>
              </a:rPr>
              <a:t>After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 disassociating, you will lose </a:t>
            </a:r>
            <a:r>
              <a:rPr sz="500" spc="15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500" spc="5" dirty="0">
                <a:solidFill>
                  <a:srgbClr val="666666"/>
                </a:solidFill>
                <a:latin typeface="Huawei Sans"/>
                <a:cs typeface="Huawei Sans"/>
              </a:rPr>
              <a:t>all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permissions of the </a:t>
            </a:r>
            <a:r>
              <a:rPr sz="500" spc="5" dirty="0">
                <a:solidFill>
                  <a:srgbClr val="666666"/>
                </a:solidFill>
                <a:latin typeface="Huawei Sans"/>
                <a:cs typeface="Huawei Sans"/>
              </a:rPr>
              <a:t>role. If </a:t>
            </a:r>
            <a:r>
              <a:rPr sz="500" spc="-145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you want to </a:t>
            </a:r>
            <a:r>
              <a:rPr sz="500" spc="5" dirty="0">
                <a:solidFill>
                  <a:srgbClr val="666666"/>
                </a:solidFill>
                <a:latin typeface="Huawei Sans"/>
                <a:cs typeface="Huawei Sans"/>
              </a:rPr>
              <a:t>associate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with </a:t>
            </a:r>
            <a:r>
              <a:rPr sz="500" spc="15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an</a:t>
            </a:r>
            <a:r>
              <a:rPr sz="500" spc="30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ICT</a:t>
            </a:r>
            <a:r>
              <a:rPr sz="500" spc="35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500" spc="15" dirty="0">
                <a:solidFill>
                  <a:srgbClr val="666666"/>
                </a:solidFill>
                <a:latin typeface="Huawei Sans"/>
                <a:cs typeface="Huawei Sans"/>
              </a:rPr>
              <a:t>Academy</a:t>
            </a:r>
            <a:r>
              <a:rPr sz="500" spc="35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500" spc="5" dirty="0">
                <a:solidFill>
                  <a:srgbClr val="666666"/>
                </a:solidFill>
                <a:latin typeface="Huawei Sans"/>
                <a:cs typeface="Huawei Sans"/>
              </a:rPr>
              <a:t>again,</a:t>
            </a:r>
            <a:r>
              <a:rPr sz="500" spc="30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log </a:t>
            </a:r>
            <a:r>
              <a:rPr sz="500" spc="15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in again and click </a:t>
            </a:r>
            <a:r>
              <a:rPr sz="500" spc="5" dirty="0">
                <a:solidFill>
                  <a:srgbClr val="666666"/>
                </a:solidFill>
                <a:latin typeface="Huawei Sans"/>
                <a:cs typeface="Huawei Sans"/>
              </a:rPr>
              <a:t>the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 association</a:t>
            </a:r>
            <a:r>
              <a:rPr sz="500" spc="-10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button</a:t>
            </a:r>
            <a:r>
              <a:rPr sz="500" spc="-5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to</a:t>
            </a:r>
            <a:r>
              <a:rPr sz="500" spc="-10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select</a:t>
            </a:r>
            <a:endParaRPr sz="500" dirty="0">
              <a:latin typeface="Huawei Sans"/>
              <a:cs typeface="Huawei Sans"/>
            </a:endParaRPr>
          </a:p>
        </p:txBody>
      </p:sp>
      <p:pic>
        <p:nvPicPr>
          <p:cNvPr id="156" name="object 156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834639" y="10292032"/>
            <a:ext cx="446889" cy="254768"/>
          </a:xfrm>
          <a:prstGeom prst="rect">
            <a:avLst/>
          </a:prstGeom>
        </p:spPr>
      </p:pic>
      <p:sp>
        <p:nvSpPr>
          <p:cNvPr id="157" name="object 157"/>
          <p:cNvSpPr/>
          <p:nvPr/>
        </p:nvSpPr>
        <p:spPr>
          <a:xfrm>
            <a:off x="1699108" y="14473085"/>
            <a:ext cx="1012825" cy="484505"/>
          </a:xfrm>
          <a:custGeom>
            <a:avLst/>
            <a:gdLst/>
            <a:ahLst/>
            <a:cxnLst/>
            <a:rect l="l" t="t" r="r" b="b"/>
            <a:pathLst>
              <a:path w="1012825" h="484505">
                <a:moveTo>
                  <a:pt x="0" y="478457"/>
                </a:moveTo>
                <a:lnTo>
                  <a:pt x="542801" y="478457"/>
                </a:lnTo>
                <a:lnTo>
                  <a:pt x="678794" y="484364"/>
                </a:lnTo>
                <a:lnTo>
                  <a:pt x="751662" y="460624"/>
                </a:lnTo>
                <a:lnTo>
                  <a:pt x="786186" y="384100"/>
                </a:lnTo>
                <a:lnTo>
                  <a:pt x="807149" y="231654"/>
                </a:lnTo>
                <a:lnTo>
                  <a:pt x="850686" y="94576"/>
                </a:lnTo>
                <a:lnTo>
                  <a:pt x="920057" y="26154"/>
                </a:lnTo>
                <a:lnTo>
                  <a:pt x="984349" y="2568"/>
                </a:lnTo>
                <a:lnTo>
                  <a:pt x="1012649" y="0"/>
                </a:lnTo>
              </a:path>
            </a:pathLst>
          </a:custGeom>
          <a:ln w="5604">
            <a:solidFill>
              <a:srgbClr val="4F95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81818" y="1461957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F0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00468" y="1461957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19120" y="1461957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DFE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37770" y="1461957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E4E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81818" y="1463822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E4E6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00468" y="1463822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BDBB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19120" y="1463822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A3AF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37770" y="1463822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CCC2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81818" y="1465687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F0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00468" y="1465687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19120" y="1465687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DFE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37768" y="14656879"/>
            <a:ext cx="56515" cy="19050"/>
          </a:xfrm>
          <a:custGeom>
            <a:avLst/>
            <a:gdLst/>
            <a:ahLst/>
            <a:cxnLst/>
            <a:rect l="l" t="t" r="r" b="b"/>
            <a:pathLst>
              <a:path w="56515" h="19050">
                <a:moveTo>
                  <a:pt x="18643" y="0"/>
                </a:moveTo>
                <a:lnTo>
                  <a:pt x="0" y="0"/>
                </a:lnTo>
                <a:lnTo>
                  <a:pt x="0" y="18656"/>
                </a:lnTo>
                <a:lnTo>
                  <a:pt x="18643" y="18656"/>
                </a:lnTo>
                <a:lnTo>
                  <a:pt x="18643" y="0"/>
                </a:lnTo>
                <a:close/>
              </a:path>
              <a:path w="56515" h="19050">
                <a:moveTo>
                  <a:pt x="55943" y="0"/>
                </a:moveTo>
                <a:lnTo>
                  <a:pt x="37299" y="0"/>
                </a:lnTo>
                <a:lnTo>
                  <a:pt x="37299" y="18656"/>
                </a:lnTo>
                <a:lnTo>
                  <a:pt x="55943" y="18656"/>
                </a:lnTo>
                <a:lnTo>
                  <a:pt x="55943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56420" y="14656877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DFE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75070" y="1463822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BDBB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56420" y="1463822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A3AF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75070" y="1461957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56412" y="14619579"/>
            <a:ext cx="56515" cy="19050"/>
          </a:xfrm>
          <a:custGeom>
            <a:avLst/>
            <a:gdLst/>
            <a:ahLst/>
            <a:cxnLst/>
            <a:rect l="l" t="t" r="r" b="b"/>
            <a:pathLst>
              <a:path w="56515" h="19050">
                <a:moveTo>
                  <a:pt x="18656" y="0"/>
                </a:moveTo>
                <a:lnTo>
                  <a:pt x="0" y="0"/>
                </a:lnTo>
                <a:lnTo>
                  <a:pt x="0" y="18656"/>
                </a:lnTo>
                <a:lnTo>
                  <a:pt x="18656" y="18656"/>
                </a:lnTo>
                <a:lnTo>
                  <a:pt x="18656" y="0"/>
                </a:lnTo>
                <a:close/>
              </a:path>
              <a:path w="56515" h="19050">
                <a:moveTo>
                  <a:pt x="55956" y="0"/>
                </a:moveTo>
                <a:lnTo>
                  <a:pt x="37299" y="0"/>
                </a:lnTo>
                <a:lnTo>
                  <a:pt x="37299" y="18656"/>
                </a:lnTo>
                <a:lnTo>
                  <a:pt x="55956" y="18656"/>
                </a:lnTo>
                <a:lnTo>
                  <a:pt x="55956" y="0"/>
                </a:lnTo>
                <a:close/>
              </a:path>
            </a:pathLst>
          </a:custGeom>
          <a:solidFill>
            <a:srgbClr val="DFE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812372" y="1461957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E4E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93720" y="1463822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A3AF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812372" y="1463822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CCC2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93720" y="1465687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DFE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812372" y="1465687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868323" y="14656877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F0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849673" y="14656877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831021" y="14656877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DFE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868323" y="1463822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E4E6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849673" y="1463822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BDBB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831021" y="1463822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A3AF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868323" y="1461957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F0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849673" y="1461957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831021" y="1461957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DFE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57584" y="14347132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F0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76234" y="14347132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94886" y="14347132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DFE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13536" y="14347132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E4E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57584" y="14365782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E4E6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76234" y="14365782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BDBB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94886" y="14365782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A3AF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13536" y="14365782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CCC2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57584" y="14384432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48"/>
                </a:lnTo>
                <a:lnTo>
                  <a:pt x="18650" y="18648"/>
                </a:lnTo>
                <a:lnTo>
                  <a:pt x="18650" y="0"/>
                </a:lnTo>
                <a:close/>
              </a:path>
            </a:pathLst>
          </a:custGeom>
          <a:solidFill>
            <a:srgbClr val="F0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76234" y="14384432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48"/>
                </a:lnTo>
                <a:lnTo>
                  <a:pt x="18650" y="18648"/>
                </a:lnTo>
                <a:lnTo>
                  <a:pt x="18650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94886" y="14384432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48"/>
                </a:lnTo>
                <a:lnTo>
                  <a:pt x="18650" y="18648"/>
                </a:lnTo>
                <a:lnTo>
                  <a:pt x="18650" y="0"/>
                </a:lnTo>
                <a:close/>
              </a:path>
            </a:pathLst>
          </a:custGeom>
          <a:solidFill>
            <a:srgbClr val="DFE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13524" y="14384439"/>
            <a:ext cx="56515" cy="19050"/>
          </a:xfrm>
          <a:custGeom>
            <a:avLst/>
            <a:gdLst/>
            <a:ahLst/>
            <a:cxnLst/>
            <a:rect l="l" t="t" r="r" b="b"/>
            <a:pathLst>
              <a:path w="56515" h="19050">
                <a:moveTo>
                  <a:pt x="18656" y="0"/>
                </a:moveTo>
                <a:lnTo>
                  <a:pt x="0" y="0"/>
                </a:lnTo>
                <a:lnTo>
                  <a:pt x="0" y="18643"/>
                </a:lnTo>
                <a:lnTo>
                  <a:pt x="18656" y="18643"/>
                </a:lnTo>
                <a:lnTo>
                  <a:pt x="18656" y="0"/>
                </a:lnTo>
                <a:close/>
              </a:path>
              <a:path w="56515" h="19050">
                <a:moveTo>
                  <a:pt x="55956" y="0"/>
                </a:moveTo>
                <a:lnTo>
                  <a:pt x="37299" y="0"/>
                </a:lnTo>
                <a:lnTo>
                  <a:pt x="37299" y="18643"/>
                </a:lnTo>
                <a:lnTo>
                  <a:pt x="55956" y="18643"/>
                </a:lnTo>
                <a:lnTo>
                  <a:pt x="55956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32186" y="14384434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48"/>
                </a:lnTo>
                <a:lnTo>
                  <a:pt x="18650" y="18648"/>
                </a:lnTo>
                <a:lnTo>
                  <a:pt x="18650" y="0"/>
                </a:lnTo>
                <a:close/>
              </a:path>
            </a:pathLst>
          </a:custGeom>
          <a:solidFill>
            <a:srgbClr val="DFE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50836" y="14365782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BDBB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32186" y="14365782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A3AF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50836" y="14347132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32180" y="14347138"/>
            <a:ext cx="56515" cy="19050"/>
          </a:xfrm>
          <a:custGeom>
            <a:avLst/>
            <a:gdLst/>
            <a:ahLst/>
            <a:cxnLst/>
            <a:rect l="l" t="t" r="r" b="b"/>
            <a:pathLst>
              <a:path w="56515" h="19050">
                <a:moveTo>
                  <a:pt x="18643" y="0"/>
                </a:moveTo>
                <a:lnTo>
                  <a:pt x="0" y="0"/>
                </a:lnTo>
                <a:lnTo>
                  <a:pt x="0" y="18643"/>
                </a:lnTo>
                <a:lnTo>
                  <a:pt x="18643" y="18643"/>
                </a:lnTo>
                <a:lnTo>
                  <a:pt x="18643" y="0"/>
                </a:lnTo>
                <a:close/>
              </a:path>
              <a:path w="56515" h="19050">
                <a:moveTo>
                  <a:pt x="55943" y="0"/>
                </a:moveTo>
                <a:lnTo>
                  <a:pt x="37299" y="0"/>
                </a:lnTo>
                <a:lnTo>
                  <a:pt x="37299" y="18643"/>
                </a:lnTo>
                <a:lnTo>
                  <a:pt x="55943" y="18643"/>
                </a:lnTo>
                <a:lnTo>
                  <a:pt x="55943" y="0"/>
                </a:lnTo>
                <a:close/>
              </a:path>
            </a:pathLst>
          </a:custGeom>
          <a:solidFill>
            <a:srgbClr val="DFE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88138" y="14347132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E4E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69486" y="14365782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A3AF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88138" y="14365782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CCC2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69486" y="14384432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48"/>
                </a:lnTo>
                <a:lnTo>
                  <a:pt x="18650" y="18648"/>
                </a:lnTo>
                <a:lnTo>
                  <a:pt x="18650" y="0"/>
                </a:lnTo>
                <a:close/>
              </a:path>
            </a:pathLst>
          </a:custGeom>
          <a:solidFill>
            <a:srgbClr val="DFE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88138" y="14384432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48"/>
                </a:lnTo>
                <a:lnTo>
                  <a:pt x="18650" y="18648"/>
                </a:lnTo>
                <a:lnTo>
                  <a:pt x="18650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44088" y="14384434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48"/>
                </a:lnTo>
                <a:lnTo>
                  <a:pt x="18650" y="18648"/>
                </a:lnTo>
                <a:lnTo>
                  <a:pt x="18650" y="0"/>
                </a:lnTo>
                <a:close/>
              </a:path>
            </a:pathLst>
          </a:custGeom>
          <a:solidFill>
            <a:srgbClr val="F0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725438" y="14384434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48"/>
                </a:lnTo>
                <a:lnTo>
                  <a:pt x="18650" y="18648"/>
                </a:lnTo>
                <a:lnTo>
                  <a:pt x="18650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06786" y="14384434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48"/>
                </a:lnTo>
                <a:lnTo>
                  <a:pt x="18650" y="18648"/>
                </a:lnTo>
                <a:lnTo>
                  <a:pt x="18650" y="0"/>
                </a:lnTo>
                <a:close/>
              </a:path>
            </a:pathLst>
          </a:custGeom>
          <a:solidFill>
            <a:srgbClr val="DFE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44088" y="14365782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E4E6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25438" y="14365782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BDBB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706786" y="14365782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A3AF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44088" y="14347132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F0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25438" y="14347132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06786" y="14347132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DFE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371178" y="1461957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F0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389828" y="1461957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408480" y="1461957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DFE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427130" y="1461957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E4E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371178" y="1463822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E4E6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389828" y="1463822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BDBB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408480" y="1463822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A3AF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427130" y="1463822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CCC2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371178" y="1465687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F0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1389828" y="1465687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1408480" y="1465687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DFE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427124" y="14656879"/>
            <a:ext cx="56515" cy="19050"/>
          </a:xfrm>
          <a:custGeom>
            <a:avLst/>
            <a:gdLst/>
            <a:ahLst/>
            <a:cxnLst/>
            <a:rect l="l" t="t" r="r" b="b"/>
            <a:pathLst>
              <a:path w="56515" h="19050">
                <a:moveTo>
                  <a:pt x="18656" y="0"/>
                </a:moveTo>
                <a:lnTo>
                  <a:pt x="0" y="0"/>
                </a:lnTo>
                <a:lnTo>
                  <a:pt x="0" y="18656"/>
                </a:lnTo>
                <a:lnTo>
                  <a:pt x="18656" y="18656"/>
                </a:lnTo>
                <a:lnTo>
                  <a:pt x="18656" y="0"/>
                </a:lnTo>
                <a:close/>
              </a:path>
              <a:path w="56515" h="19050">
                <a:moveTo>
                  <a:pt x="55956" y="0"/>
                </a:moveTo>
                <a:lnTo>
                  <a:pt x="37299" y="0"/>
                </a:lnTo>
                <a:lnTo>
                  <a:pt x="37299" y="18656"/>
                </a:lnTo>
                <a:lnTo>
                  <a:pt x="55956" y="18656"/>
                </a:lnTo>
                <a:lnTo>
                  <a:pt x="55956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445781" y="14656877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DFE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1464431" y="1463822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BDBB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445781" y="1463822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A3AF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464431" y="1461957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445780" y="14619579"/>
            <a:ext cx="56515" cy="19050"/>
          </a:xfrm>
          <a:custGeom>
            <a:avLst/>
            <a:gdLst/>
            <a:ahLst/>
            <a:cxnLst/>
            <a:rect l="l" t="t" r="r" b="b"/>
            <a:pathLst>
              <a:path w="56515" h="19050">
                <a:moveTo>
                  <a:pt x="18643" y="0"/>
                </a:moveTo>
                <a:lnTo>
                  <a:pt x="0" y="0"/>
                </a:lnTo>
                <a:lnTo>
                  <a:pt x="0" y="18656"/>
                </a:lnTo>
                <a:lnTo>
                  <a:pt x="18643" y="18656"/>
                </a:lnTo>
                <a:lnTo>
                  <a:pt x="18643" y="0"/>
                </a:lnTo>
                <a:close/>
              </a:path>
              <a:path w="56515" h="19050">
                <a:moveTo>
                  <a:pt x="55943" y="0"/>
                </a:moveTo>
                <a:lnTo>
                  <a:pt x="37299" y="0"/>
                </a:lnTo>
                <a:lnTo>
                  <a:pt x="37299" y="18656"/>
                </a:lnTo>
                <a:lnTo>
                  <a:pt x="55943" y="18656"/>
                </a:lnTo>
                <a:lnTo>
                  <a:pt x="55943" y="0"/>
                </a:lnTo>
                <a:close/>
              </a:path>
            </a:pathLst>
          </a:custGeom>
          <a:solidFill>
            <a:srgbClr val="DFE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1501733" y="1461957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E4E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1483081" y="1463822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A3AF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501733" y="1463822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CCC2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483081" y="1465687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DFE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501733" y="1465687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1557683" y="14656877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F0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1539033" y="14656877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1520381" y="14656877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DFE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557683" y="1463822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E4E6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1539033" y="1463822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BDBB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520381" y="1463822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A3AF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557683" y="1461957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F0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1539033" y="1461957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1520381" y="1461957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DFE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1371178" y="14733738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F0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1389828" y="14733738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1408480" y="14733738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DFE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1427130" y="14733738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E4E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1371178" y="14752388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E4E6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389828" y="14752388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BDBB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408480" y="14752388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A3AF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427130" y="14752388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CCC2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371178" y="14771040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F0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389828" y="14771040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408480" y="14771040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DFE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1427124" y="14771052"/>
            <a:ext cx="56515" cy="19050"/>
          </a:xfrm>
          <a:custGeom>
            <a:avLst/>
            <a:gdLst/>
            <a:ahLst/>
            <a:cxnLst/>
            <a:rect l="l" t="t" r="r" b="b"/>
            <a:pathLst>
              <a:path w="56515" h="19050">
                <a:moveTo>
                  <a:pt x="18656" y="0"/>
                </a:moveTo>
                <a:lnTo>
                  <a:pt x="0" y="0"/>
                </a:lnTo>
                <a:lnTo>
                  <a:pt x="0" y="18643"/>
                </a:lnTo>
                <a:lnTo>
                  <a:pt x="18656" y="18643"/>
                </a:lnTo>
                <a:lnTo>
                  <a:pt x="18656" y="0"/>
                </a:lnTo>
                <a:close/>
              </a:path>
              <a:path w="56515" h="19050">
                <a:moveTo>
                  <a:pt x="55956" y="0"/>
                </a:moveTo>
                <a:lnTo>
                  <a:pt x="37299" y="0"/>
                </a:lnTo>
                <a:lnTo>
                  <a:pt x="37299" y="18643"/>
                </a:lnTo>
                <a:lnTo>
                  <a:pt x="55956" y="18643"/>
                </a:lnTo>
                <a:lnTo>
                  <a:pt x="55956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445781" y="14771040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DFE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464431" y="14752390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BDBB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1445781" y="14752390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A3AF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1464431" y="14733738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1445780" y="14733739"/>
            <a:ext cx="56515" cy="19050"/>
          </a:xfrm>
          <a:custGeom>
            <a:avLst/>
            <a:gdLst/>
            <a:ahLst/>
            <a:cxnLst/>
            <a:rect l="l" t="t" r="r" b="b"/>
            <a:pathLst>
              <a:path w="56515" h="19050">
                <a:moveTo>
                  <a:pt x="18643" y="0"/>
                </a:moveTo>
                <a:lnTo>
                  <a:pt x="0" y="0"/>
                </a:lnTo>
                <a:lnTo>
                  <a:pt x="0" y="18656"/>
                </a:lnTo>
                <a:lnTo>
                  <a:pt x="18643" y="18656"/>
                </a:lnTo>
                <a:lnTo>
                  <a:pt x="18643" y="0"/>
                </a:lnTo>
                <a:close/>
              </a:path>
              <a:path w="56515" h="19050">
                <a:moveTo>
                  <a:pt x="55943" y="0"/>
                </a:moveTo>
                <a:lnTo>
                  <a:pt x="37299" y="0"/>
                </a:lnTo>
                <a:lnTo>
                  <a:pt x="37299" y="18656"/>
                </a:lnTo>
                <a:lnTo>
                  <a:pt x="55943" y="18656"/>
                </a:lnTo>
                <a:lnTo>
                  <a:pt x="55943" y="0"/>
                </a:lnTo>
                <a:close/>
              </a:path>
            </a:pathLst>
          </a:custGeom>
          <a:solidFill>
            <a:srgbClr val="DFE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1501733" y="14733738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E4E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1483081" y="14752388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A3AF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1501733" y="14752388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CCC2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1483081" y="14771040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DFE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1501733" y="14771040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1557683" y="14771040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F0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1539033" y="14771040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1520381" y="14771040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DFE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1557683" y="14752390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E4E6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1539033" y="14752390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BDBB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1520381" y="14752390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A3AF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1557683" y="14733738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F0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1539033" y="14733738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520381" y="14733738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50" y="0"/>
                </a:moveTo>
                <a:lnTo>
                  <a:pt x="0" y="0"/>
                </a:lnTo>
                <a:lnTo>
                  <a:pt x="0" y="18650"/>
                </a:lnTo>
                <a:lnTo>
                  <a:pt x="18650" y="18650"/>
                </a:lnTo>
                <a:lnTo>
                  <a:pt x="18650" y="0"/>
                </a:lnTo>
                <a:close/>
              </a:path>
            </a:pathLst>
          </a:custGeom>
          <a:solidFill>
            <a:srgbClr val="DFE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2067195" y="1461957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98" y="0"/>
                </a:moveTo>
                <a:lnTo>
                  <a:pt x="0" y="0"/>
                </a:lnTo>
                <a:lnTo>
                  <a:pt x="0" y="18650"/>
                </a:lnTo>
                <a:lnTo>
                  <a:pt x="18698" y="18650"/>
                </a:lnTo>
                <a:lnTo>
                  <a:pt x="18698" y="0"/>
                </a:lnTo>
                <a:close/>
              </a:path>
            </a:pathLst>
          </a:custGeom>
          <a:solidFill>
            <a:srgbClr val="F0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2085894" y="1461957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98" y="0"/>
                </a:moveTo>
                <a:lnTo>
                  <a:pt x="0" y="0"/>
                </a:lnTo>
                <a:lnTo>
                  <a:pt x="0" y="18650"/>
                </a:lnTo>
                <a:lnTo>
                  <a:pt x="18698" y="18650"/>
                </a:lnTo>
                <a:lnTo>
                  <a:pt x="18698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2104590" y="1461957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98" y="0"/>
                </a:moveTo>
                <a:lnTo>
                  <a:pt x="0" y="0"/>
                </a:lnTo>
                <a:lnTo>
                  <a:pt x="0" y="18650"/>
                </a:lnTo>
                <a:lnTo>
                  <a:pt x="18698" y="18650"/>
                </a:lnTo>
                <a:lnTo>
                  <a:pt x="18698" y="0"/>
                </a:lnTo>
                <a:close/>
              </a:path>
            </a:pathLst>
          </a:custGeom>
          <a:solidFill>
            <a:srgbClr val="DFE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2123289" y="1461957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98" y="0"/>
                </a:moveTo>
                <a:lnTo>
                  <a:pt x="0" y="0"/>
                </a:lnTo>
                <a:lnTo>
                  <a:pt x="0" y="18650"/>
                </a:lnTo>
                <a:lnTo>
                  <a:pt x="18698" y="18650"/>
                </a:lnTo>
                <a:lnTo>
                  <a:pt x="18698" y="0"/>
                </a:lnTo>
                <a:close/>
              </a:path>
            </a:pathLst>
          </a:custGeom>
          <a:solidFill>
            <a:srgbClr val="E4E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2067195" y="1463822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98" y="0"/>
                </a:moveTo>
                <a:lnTo>
                  <a:pt x="0" y="0"/>
                </a:lnTo>
                <a:lnTo>
                  <a:pt x="0" y="18650"/>
                </a:lnTo>
                <a:lnTo>
                  <a:pt x="18698" y="18650"/>
                </a:lnTo>
                <a:lnTo>
                  <a:pt x="18698" y="0"/>
                </a:lnTo>
                <a:close/>
              </a:path>
            </a:pathLst>
          </a:custGeom>
          <a:solidFill>
            <a:srgbClr val="E4E6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2085894" y="1463822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98" y="0"/>
                </a:moveTo>
                <a:lnTo>
                  <a:pt x="0" y="0"/>
                </a:lnTo>
                <a:lnTo>
                  <a:pt x="0" y="18650"/>
                </a:lnTo>
                <a:lnTo>
                  <a:pt x="18698" y="18650"/>
                </a:lnTo>
                <a:lnTo>
                  <a:pt x="18698" y="0"/>
                </a:lnTo>
                <a:close/>
              </a:path>
            </a:pathLst>
          </a:custGeom>
          <a:solidFill>
            <a:srgbClr val="BDBB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2104590" y="1463822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98" y="0"/>
                </a:moveTo>
                <a:lnTo>
                  <a:pt x="0" y="0"/>
                </a:lnTo>
                <a:lnTo>
                  <a:pt x="0" y="18650"/>
                </a:lnTo>
                <a:lnTo>
                  <a:pt x="18698" y="18650"/>
                </a:lnTo>
                <a:lnTo>
                  <a:pt x="18698" y="0"/>
                </a:lnTo>
                <a:close/>
              </a:path>
            </a:pathLst>
          </a:custGeom>
          <a:solidFill>
            <a:srgbClr val="A3AF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2123289" y="1463822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98" y="0"/>
                </a:moveTo>
                <a:lnTo>
                  <a:pt x="0" y="0"/>
                </a:lnTo>
                <a:lnTo>
                  <a:pt x="0" y="18650"/>
                </a:lnTo>
                <a:lnTo>
                  <a:pt x="18698" y="18650"/>
                </a:lnTo>
                <a:lnTo>
                  <a:pt x="18698" y="0"/>
                </a:lnTo>
                <a:close/>
              </a:path>
            </a:pathLst>
          </a:custGeom>
          <a:solidFill>
            <a:srgbClr val="CCC2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2067195" y="1465687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98" y="0"/>
                </a:moveTo>
                <a:lnTo>
                  <a:pt x="0" y="0"/>
                </a:lnTo>
                <a:lnTo>
                  <a:pt x="0" y="18650"/>
                </a:lnTo>
                <a:lnTo>
                  <a:pt x="18698" y="18650"/>
                </a:lnTo>
                <a:lnTo>
                  <a:pt x="18698" y="0"/>
                </a:lnTo>
                <a:close/>
              </a:path>
            </a:pathLst>
          </a:custGeom>
          <a:solidFill>
            <a:srgbClr val="F0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2085894" y="1465687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98" y="0"/>
                </a:moveTo>
                <a:lnTo>
                  <a:pt x="0" y="0"/>
                </a:lnTo>
                <a:lnTo>
                  <a:pt x="0" y="18650"/>
                </a:lnTo>
                <a:lnTo>
                  <a:pt x="18698" y="18650"/>
                </a:lnTo>
                <a:lnTo>
                  <a:pt x="18698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2104590" y="1465687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98" y="0"/>
                </a:moveTo>
                <a:lnTo>
                  <a:pt x="0" y="0"/>
                </a:lnTo>
                <a:lnTo>
                  <a:pt x="0" y="18650"/>
                </a:lnTo>
                <a:lnTo>
                  <a:pt x="18698" y="18650"/>
                </a:lnTo>
                <a:lnTo>
                  <a:pt x="18698" y="0"/>
                </a:lnTo>
                <a:close/>
              </a:path>
            </a:pathLst>
          </a:custGeom>
          <a:solidFill>
            <a:srgbClr val="DFE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2123287" y="14656879"/>
            <a:ext cx="56515" cy="19050"/>
          </a:xfrm>
          <a:custGeom>
            <a:avLst/>
            <a:gdLst/>
            <a:ahLst/>
            <a:cxnLst/>
            <a:rect l="l" t="t" r="r" b="b"/>
            <a:pathLst>
              <a:path w="56514" h="19050">
                <a:moveTo>
                  <a:pt x="18694" y="0"/>
                </a:moveTo>
                <a:lnTo>
                  <a:pt x="0" y="0"/>
                </a:lnTo>
                <a:lnTo>
                  <a:pt x="0" y="18656"/>
                </a:lnTo>
                <a:lnTo>
                  <a:pt x="18694" y="18656"/>
                </a:lnTo>
                <a:lnTo>
                  <a:pt x="18694" y="0"/>
                </a:lnTo>
                <a:close/>
              </a:path>
              <a:path w="56514" h="19050">
                <a:moveTo>
                  <a:pt x="56095" y="0"/>
                </a:moveTo>
                <a:lnTo>
                  <a:pt x="37388" y="0"/>
                </a:lnTo>
                <a:lnTo>
                  <a:pt x="37388" y="18656"/>
                </a:lnTo>
                <a:lnTo>
                  <a:pt x="56095" y="18656"/>
                </a:lnTo>
                <a:lnTo>
                  <a:pt x="56095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2141988" y="14656877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96" y="0"/>
                </a:moveTo>
                <a:lnTo>
                  <a:pt x="0" y="0"/>
                </a:lnTo>
                <a:lnTo>
                  <a:pt x="0" y="18650"/>
                </a:lnTo>
                <a:lnTo>
                  <a:pt x="18696" y="18650"/>
                </a:lnTo>
                <a:lnTo>
                  <a:pt x="18696" y="0"/>
                </a:lnTo>
                <a:close/>
              </a:path>
            </a:pathLst>
          </a:custGeom>
          <a:solidFill>
            <a:srgbClr val="DFE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2160686" y="1463822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96" y="0"/>
                </a:moveTo>
                <a:lnTo>
                  <a:pt x="0" y="0"/>
                </a:lnTo>
                <a:lnTo>
                  <a:pt x="0" y="18650"/>
                </a:lnTo>
                <a:lnTo>
                  <a:pt x="18696" y="18650"/>
                </a:lnTo>
                <a:lnTo>
                  <a:pt x="18696" y="0"/>
                </a:lnTo>
                <a:close/>
              </a:path>
            </a:pathLst>
          </a:custGeom>
          <a:solidFill>
            <a:srgbClr val="BDBB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2141988" y="1463822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96" y="0"/>
                </a:moveTo>
                <a:lnTo>
                  <a:pt x="0" y="0"/>
                </a:lnTo>
                <a:lnTo>
                  <a:pt x="0" y="18650"/>
                </a:lnTo>
                <a:lnTo>
                  <a:pt x="18696" y="18650"/>
                </a:lnTo>
                <a:lnTo>
                  <a:pt x="18696" y="0"/>
                </a:lnTo>
                <a:close/>
              </a:path>
            </a:pathLst>
          </a:custGeom>
          <a:solidFill>
            <a:srgbClr val="A3AF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2160686" y="1461957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96" y="0"/>
                </a:moveTo>
                <a:lnTo>
                  <a:pt x="0" y="0"/>
                </a:lnTo>
                <a:lnTo>
                  <a:pt x="0" y="18650"/>
                </a:lnTo>
                <a:lnTo>
                  <a:pt x="18696" y="18650"/>
                </a:lnTo>
                <a:lnTo>
                  <a:pt x="18696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2141982" y="14619579"/>
            <a:ext cx="56515" cy="19050"/>
          </a:xfrm>
          <a:custGeom>
            <a:avLst/>
            <a:gdLst/>
            <a:ahLst/>
            <a:cxnLst/>
            <a:rect l="l" t="t" r="r" b="b"/>
            <a:pathLst>
              <a:path w="56514" h="19050">
                <a:moveTo>
                  <a:pt x="18694" y="0"/>
                </a:moveTo>
                <a:lnTo>
                  <a:pt x="0" y="0"/>
                </a:lnTo>
                <a:lnTo>
                  <a:pt x="0" y="18656"/>
                </a:lnTo>
                <a:lnTo>
                  <a:pt x="18694" y="18656"/>
                </a:lnTo>
                <a:lnTo>
                  <a:pt x="18694" y="0"/>
                </a:lnTo>
                <a:close/>
              </a:path>
              <a:path w="56514" h="19050">
                <a:moveTo>
                  <a:pt x="56095" y="0"/>
                </a:moveTo>
                <a:lnTo>
                  <a:pt x="37401" y="0"/>
                </a:lnTo>
                <a:lnTo>
                  <a:pt x="37401" y="18656"/>
                </a:lnTo>
                <a:lnTo>
                  <a:pt x="56095" y="18656"/>
                </a:lnTo>
                <a:lnTo>
                  <a:pt x="56095" y="0"/>
                </a:lnTo>
                <a:close/>
              </a:path>
            </a:pathLst>
          </a:custGeom>
          <a:solidFill>
            <a:srgbClr val="DFE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2198082" y="1461957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98" y="0"/>
                </a:moveTo>
                <a:lnTo>
                  <a:pt x="0" y="0"/>
                </a:lnTo>
                <a:lnTo>
                  <a:pt x="0" y="18650"/>
                </a:lnTo>
                <a:lnTo>
                  <a:pt x="18698" y="18650"/>
                </a:lnTo>
                <a:lnTo>
                  <a:pt x="18698" y="0"/>
                </a:lnTo>
                <a:close/>
              </a:path>
            </a:pathLst>
          </a:custGeom>
          <a:solidFill>
            <a:srgbClr val="E4E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2179383" y="1463822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98" y="0"/>
                </a:moveTo>
                <a:lnTo>
                  <a:pt x="0" y="0"/>
                </a:lnTo>
                <a:lnTo>
                  <a:pt x="0" y="18650"/>
                </a:lnTo>
                <a:lnTo>
                  <a:pt x="18698" y="18650"/>
                </a:lnTo>
                <a:lnTo>
                  <a:pt x="18698" y="0"/>
                </a:lnTo>
                <a:close/>
              </a:path>
            </a:pathLst>
          </a:custGeom>
          <a:solidFill>
            <a:srgbClr val="A3AF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2198082" y="1463822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98" y="0"/>
                </a:moveTo>
                <a:lnTo>
                  <a:pt x="0" y="0"/>
                </a:lnTo>
                <a:lnTo>
                  <a:pt x="0" y="18650"/>
                </a:lnTo>
                <a:lnTo>
                  <a:pt x="18698" y="18650"/>
                </a:lnTo>
                <a:lnTo>
                  <a:pt x="18698" y="0"/>
                </a:lnTo>
                <a:close/>
              </a:path>
            </a:pathLst>
          </a:custGeom>
          <a:solidFill>
            <a:srgbClr val="CCC2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2179383" y="1465687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98" y="0"/>
                </a:moveTo>
                <a:lnTo>
                  <a:pt x="0" y="0"/>
                </a:lnTo>
                <a:lnTo>
                  <a:pt x="0" y="18650"/>
                </a:lnTo>
                <a:lnTo>
                  <a:pt x="18698" y="18650"/>
                </a:lnTo>
                <a:lnTo>
                  <a:pt x="18698" y="0"/>
                </a:lnTo>
                <a:close/>
              </a:path>
            </a:pathLst>
          </a:custGeom>
          <a:solidFill>
            <a:srgbClr val="DFE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2198082" y="1465687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98" y="0"/>
                </a:moveTo>
                <a:lnTo>
                  <a:pt x="0" y="0"/>
                </a:lnTo>
                <a:lnTo>
                  <a:pt x="0" y="18650"/>
                </a:lnTo>
                <a:lnTo>
                  <a:pt x="18698" y="18650"/>
                </a:lnTo>
                <a:lnTo>
                  <a:pt x="18698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2254176" y="14656877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98" y="0"/>
                </a:moveTo>
                <a:lnTo>
                  <a:pt x="0" y="0"/>
                </a:lnTo>
                <a:lnTo>
                  <a:pt x="0" y="18650"/>
                </a:lnTo>
                <a:lnTo>
                  <a:pt x="18698" y="18650"/>
                </a:lnTo>
                <a:lnTo>
                  <a:pt x="18698" y="0"/>
                </a:lnTo>
                <a:close/>
              </a:path>
            </a:pathLst>
          </a:custGeom>
          <a:solidFill>
            <a:srgbClr val="F0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2235477" y="14656877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98" y="0"/>
                </a:moveTo>
                <a:lnTo>
                  <a:pt x="0" y="0"/>
                </a:lnTo>
                <a:lnTo>
                  <a:pt x="0" y="18650"/>
                </a:lnTo>
                <a:lnTo>
                  <a:pt x="18698" y="18650"/>
                </a:lnTo>
                <a:lnTo>
                  <a:pt x="18698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2216779" y="14656877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98" y="0"/>
                </a:moveTo>
                <a:lnTo>
                  <a:pt x="0" y="0"/>
                </a:lnTo>
                <a:lnTo>
                  <a:pt x="0" y="18650"/>
                </a:lnTo>
                <a:lnTo>
                  <a:pt x="18698" y="18650"/>
                </a:lnTo>
                <a:lnTo>
                  <a:pt x="18698" y="0"/>
                </a:lnTo>
                <a:close/>
              </a:path>
            </a:pathLst>
          </a:custGeom>
          <a:solidFill>
            <a:srgbClr val="DFE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2254176" y="1463822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98" y="0"/>
                </a:moveTo>
                <a:lnTo>
                  <a:pt x="0" y="0"/>
                </a:lnTo>
                <a:lnTo>
                  <a:pt x="0" y="18650"/>
                </a:lnTo>
                <a:lnTo>
                  <a:pt x="18698" y="18650"/>
                </a:lnTo>
                <a:lnTo>
                  <a:pt x="18698" y="0"/>
                </a:lnTo>
                <a:close/>
              </a:path>
            </a:pathLst>
          </a:custGeom>
          <a:solidFill>
            <a:srgbClr val="E4E6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2235477" y="1463822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98" y="0"/>
                </a:moveTo>
                <a:lnTo>
                  <a:pt x="0" y="0"/>
                </a:lnTo>
                <a:lnTo>
                  <a:pt x="0" y="18650"/>
                </a:lnTo>
                <a:lnTo>
                  <a:pt x="18698" y="18650"/>
                </a:lnTo>
                <a:lnTo>
                  <a:pt x="18698" y="0"/>
                </a:lnTo>
                <a:close/>
              </a:path>
            </a:pathLst>
          </a:custGeom>
          <a:solidFill>
            <a:srgbClr val="BDBB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2216779" y="1463822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98" y="0"/>
                </a:moveTo>
                <a:lnTo>
                  <a:pt x="0" y="0"/>
                </a:lnTo>
                <a:lnTo>
                  <a:pt x="0" y="18650"/>
                </a:lnTo>
                <a:lnTo>
                  <a:pt x="18698" y="18650"/>
                </a:lnTo>
                <a:lnTo>
                  <a:pt x="18698" y="0"/>
                </a:lnTo>
                <a:close/>
              </a:path>
            </a:pathLst>
          </a:custGeom>
          <a:solidFill>
            <a:srgbClr val="A3AF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2254176" y="1461957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98" y="0"/>
                </a:moveTo>
                <a:lnTo>
                  <a:pt x="0" y="0"/>
                </a:lnTo>
                <a:lnTo>
                  <a:pt x="0" y="18650"/>
                </a:lnTo>
                <a:lnTo>
                  <a:pt x="18698" y="18650"/>
                </a:lnTo>
                <a:lnTo>
                  <a:pt x="18698" y="0"/>
                </a:lnTo>
                <a:close/>
              </a:path>
            </a:pathLst>
          </a:custGeom>
          <a:solidFill>
            <a:srgbClr val="F0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2235477" y="1461957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98" y="0"/>
                </a:moveTo>
                <a:lnTo>
                  <a:pt x="0" y="0"/>
                </a:lnTo>
                <a:lnTo>
                  <a:pt x="0" y="18650"/>
                </a:lnTo>
                <a:lnTo>
                  <a:pt x="18698" y="18650"/>
                </a:lnTo>
                <a:lnTo>
                  <a:pt x="18698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2216779" y="1461957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98" y="0"/>
                </a:moveTo>
                <a:lnTo>
                  <a:pt x="0" y="0"/>
                </a:lnTo>
                <a:lnTo>
                  <a:pt x="0" y="18650"/>
                </a:lnTo>
                <a:lnTo>
                  <a:pt x="18698" y="18650"/>
                </a:lnTo>
                <a:lnTo>
                  <a:pt x="18698" y="0"/>
                </a:lnTo>
                <a:close/>
              </a:path>
            </a:pathLst>
          </a:custGeom>
          <a:solidFill>
            <a:srgbClr val="DFE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3" name="object 313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0" y="12496141"/>
            <a:ext cx="3019766" cy="2279483"/>
          </a:xfrm>
          <a:prstGeom prst="rect">
            <a:avLst/>
          </a:prstGeom>
        </p:spPr>
      </p:pic>
      <p:sp>
        <p:nvSpPr>
          <p:cNvPr id="314" name="object 314"/>
          <p:cNvSpPr/>
          <p:nvPr/>
        </p:nvSpPr>
        <p:spPr>
          <a:xfrm>
            <a:off x="689235" y="13099698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F0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703857" y="13099698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718481" y="13099698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DFE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733103" y="13099698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E4E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689235" y="13114322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E4E6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703857" y="13114322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BDBB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718481" y="13114322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A3AF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733103" y="13114322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CCC2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689235" y="13128946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2"/>
                </a:lnTo>
                <a:lnTo>
                  <a:pt x="14624" y="14622"/>
                </a:lnTo>
                <a:lnTo>
                  <a:pt x="14624" y="0"/>
                </a:lnTo>
                <a:close/>
              </a:path>
            </a:pathLst>
          </a:custGeom>
          <a:solidFill>
            <a:srgbClr val="F0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703857" y="13128946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2"/>
                </a:lnTo>
                <a:lnTo>
                  <a:pt x="14624" y="14622"/>
                </a:lnTo>
                <a:lnTo>
                  <a:pt x="14624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718481" y="13128946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2"/>
                </a:lnTo>
                <a:lnTo>
                  <a:pt x="14624" y="14622"/>
                </a:lnTo>
                <a:lnTo>
                  <a:pt x="14624" y="0"/>
                </a:lnTo>
                <a:close/>
              </a:path>
            </a:pathLst>
          </a:custGeom>
          <a:solidFill>
            <a:srgbClr val="DFE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733094" y="13128955"/>
            <a:ext cx="44450" cy="15240"/>
          </a:xfrm>
          <a:custGeom>
            <a:avLst/>
            <a:gdLst/>
            <a:ahLst/>
            <a:cxnLst/>
            <a:rect l="l" t="t" r="r" b="b"/>
            <a:pathLst>
              <a:path w="44450" h="15240">
                <a:moveTo>
                  <a:pt x="14630" y="0"/>
                </a:moveTo>
                <a:lnTo>
                  <a:pt x="0" y="0"/>
                </a:lnTo>
                <a:lnTo>
                  <a:pt x="0" y="14617"/>
                </a:lnTo>
                <a:lnTo>
                  <a:pt x="14630" y="14617"/>
                </a:lnTo>
                <a:lnTo>
                  <a:pt x="14630" y="0"/>
                </a:lnTo>
                <a:close/>
              </a:path>
              <a:path w="44450" h="15240">
                <a:moveTo>
                  <a:pt x="43878" y="0"/>
                </a:moveTo>
                <a:lnTo>
                  <a:pt x="29248" y="0"/>
                </a:lnTo>
                <a:lnTo>
                  <a:pt x="29248" y="14617"/>
                </a:lnTo>
                <a:lnTo>
                  <a:pt x="43878" y="14617"/>
                </a:lnTo>
                <a:lnTo>
                  <a:pt x="43878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747728" y="13128946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2"/>
                </a:lnTo>
                <a:lnTo>
                  <a:pt x="14624" y="14622"/>
                </a:lnTo>
                <a:lnTo>
                  <a:pt x="14624" y="0"/>
                </a:lnTo>
                <a:close/>
              </a:path>
            </a:pathLst>
          </a:custGeom>
          <a:solidFill>
            <a:srgbClr val="DFE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762352" y="13114322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BDBB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747728" y="13114322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A3AF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762352" y="13099698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747725" y="13099706"/>
            <a:ext cx="44450" cy="15240"/>
          </a:xfrm>
          <a:custGeom>
            <a:avLst/>
            <a:gdLst/>
            <a:ahLst/>
            <a:cxnLst/>
            <a:rect l="l" t="t" r="r" b="b"/>
            <a:pathLst>
              <a:path w="44450" h="15240">
                <a:moveTo>
                  <a:pt x="14617" y="0"/>
                </a:moveTo>
                <a:lnTo>
                  <a:pt x="0" y="0"/>
                </a:lnTo>
                <a:lnTo>
                  <a:pt x="0" y="14617"/>
                </a:lnTo>
                <a:lnTo>
                  <a:pt x="14617" y="14617"/>
                </a:lnTo>
                <a:lnTo>
                  <a:pt x="14617" y="0"/>
                </a:lnTo>
                <a:close/>
              </a:path>
              <a:path w="44450" h="15240">
                <a:moveTo>
                  <a:pt x="43865" y="0"/>
                </a:moveTo>
                <a:lnTo>
                  <a:pt x="29248" y="0"/>
                </a:lnTo>
                <a:lnTo>
                  <a:pt x="29248" y="14617"/>
                </a:lnTo>
                <a:lnTo>
                  <a:pt x="43865" y="14617"/>
                </a:lnTo>
                <a:lnTo>
                  <a:pt x="43865" y="0"/>
                </a:lnTo>
                <a:close/>
              </a:path>
            </a:pathLst>
          </a:custGeom>
          <a:solidFill>
            <a:srgbClr val="DFE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791600" y="13099698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E4E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776976" y="13114322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A3AF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791600" y="13114322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CCC2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776976" y="13128946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2"/>
                </a:lnTo>
                <a:lnTo>
                  <a:pt x="14624" y="14622"/>
                </a:lnTo>
                <a:lnTo>
                  <a:pt x="14624" y="0"/>
                </a:lnTo>
                <a:close/>
              </a:path>
            </a:pathLst>
          </a:custGeom>
          <a:solidFill>
            <a:srgbClr val="DFE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791600" y="13128946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2"/>
                </a:lnTo>
                <a:lnTo>
                  <a:pt x="14624" y="14622"/>
                </a:lnTo>
                <a:lnTo>
                  <a:pt x="14624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835471" y="13128946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2"/>
                </a:lnTo>
                <a:lnTo>
                  <a:pt x="14624" y="14622"/>
                </a:lnTo>
                <a:lnTo>
                  <a:pt x="14624" y="0"/>
                </a:lnTo>
                <a:close/>
              </a:path>
            </a:pathLst>
          </a:custGeom>
          <a:solidFill>
            <a:srgbClr val="F0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820845" y="13128946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2"/>
                </a:lnTo>
                <a:lnTo>
                  <a:pt x="14624" y="14622"/>
                </a:lnTo>
                <a:lnTo>
                  <a:pt x="14624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806222" y="13128946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2"/>
                </a:lnTo>
                <a:lnTo>
                  <a:pt x="14624" y="14622"/>
                </a:lnTo>
                <a:lnTo>
                  <a:pt x="14624" y="0"/>
                </a:lnTo>
                <a:close/>
              </a:path>
            </a:pathLst>
          </a:custGeom>
          <a:solidFill>
            <a:srgbClr val="DFE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835471" y="13114322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E4E6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820845" y="13114322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BDBB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806222" y="13114322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A3AF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835471" y="13099698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F0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820845" y="13099698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806222" y="13099698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DFE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1377089" y="13099698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F0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1391713" y="13099698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1406337" y="13099698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DFE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1420960" y="13099698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E4E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1377089" y="13114322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E4E6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1391713" y="13114322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BDBB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1406337" y="13114322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A3AF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1420960" y="13114322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CCC2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1377089" y="13128946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2"/>
                </a:lnTo>
                <a:lnTo>
                  <a:pt x="14624" y="14622"/>
                </a:lnTo>
                <a:lnTo>
                  <a:pt x="14624" y="0"/>
                </a:lnTo>
                <a:close/>
              </a:path>
            </a:pathLst>
          </a:custGeom>
          <a:solidFill>
            <a:srgbClr val="F0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1391713" y="13128946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2"/>
                </a:lnTo>
                <a:lnTo>
                  <a:pt x="14624" y="14622"/>
                </a:lnTo>
                <a:lnTo>
                  <a:pt x="14624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1406337" y="13128946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2"/>
                </a:lnTo>
                <a:lnTo>
                  <a:pt x="14624" y="14622"/>
                </a:lnTo>
                <a:lnTo>
                  <a:pt x="14624" y="0"/>
                </a:lnTo>
                <a:close/>
              </a:path>
            </a:pathLst>
          </a:custGeom>
          <a:solidFill>
            <a:srgbClr val="DFE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1420952" y="13128955"/>
            <a:ext cx="44450" cy="15240"/>
          </a:xfrm>
          <a:custGeom>
            <a:avLst/>
            <a:gdLst/>
            <a:ahLst/>
            <a:cxnLst/>
            <a:rect l="l" t="t" r="r" b="b"/>
            <a:pathLst>
              <a:path w="44450" h="15240">
                <a:moveTo>
                  <a:pt x="14630" y="0"/>
                </a:moveTo>
                <a:lnTo>
                  <a:pt x="0" y="0"/>
                </a:lnTo>
                <a:lnTo>
                  <a:pt x="0" y="14617"/>
                </a:lnTo>
                <a:lnTo>
                  <a:pt x="14630" y="14617"/>
                </a:lnTo>
                <a:lnTo>
                  <a:pt x="14630" y="0"/>
                </a:lnTo>
                <a:close/>
              </a:path>
              <a:path w="44450" h="15240">
                <a:moveTo>
                  <a:pt x="43878" y="0"/>
                </a:moveTo>
                <a:lnTo>
                  <a:pt x="29248" y="0"/>
                </a:lnTo>
                <a:lnTo>
                  <a:pt x="29248" y="14617"/>
                </a:lnTo>
                <a:lnTo>
                  <a:pt x="43878" y="14617"/>
                </a:lnTo>
                <a:lnTo>
                  <a:pt x="43878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1435584" y="13128946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2"/>
                </a:lnTo>
                <a:lnTo>
                  <a:pt x="14624" y="14622"/>
                </a:lnTo>
                <a:lnTo>
                  <a:pt x="14624" y="0"/>
                </a:lnTo>
                <a:close/>
              </a:path>
            </a:pathLst>
          </a:custGeom>
          <a:solidFill>
            <a:srgbClr val="DFE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1450208" y="13114322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BDBB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1435584" y="13114322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A3AF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1450208" y="13099698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1435582" y="13099706"/>
            <a:ext cx="44450" cy="15240"/>
          </a:xfrm>
          <a:custGeom>
            <a:avLst/>
            <a:gdLst/>
            <a:ahLst/>
            <a:cxnLst/>
            <a:rect l="l" t="t" r="r" b="b"/>
            <a:pathLst>
              <a:path w="44450" h="15240">
                <a:moveTo>
                  <a:pt x="14617" y="0"/>
                </a:moveTo>
                <a:lnTo>
                  <a:pt x="0" y="0"/>
                </a:lnTo>
                <a:lnTo>
                  <a:pt x="0" y="14617"/>
                </a:lnTo>
                <a:lnTo>
                  <a:pt x="14617" y="14617"/>
                </a:lnTo>
                <a:lnTo>
                  <a:pt x="14617" y="0"/>
                </a:lnTo>
                <a:close/>
              </a:path>
              <a:path w="44450" h="15240">
                <a:moveTo>
                  <a:pt x="43865" y="0"/>
                </a:moveTo>
                <a:lnTo>
                  <a:pt x="29248" y="0"/>
                </a:lnTo>
                <a:lnTo>
                  <a:pt x="29248" y="14617"/>
                </a:lnTo>
                <a:lnTo>
                  <a:pt x="43865" y="14617"/>
                </a:lnTo>
                <a:lnTo>
                  <a:pt x="43865" y="0"/>
                </a:lnTo>
                <a:close/>
              </a:path>
            </a:pathLst>
          </a:custGeom>
          <a:solidFill>
            <a:srgbClr val="DFE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1479455" y="13099698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E4E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1464832" y="13114322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A3AF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1479455" y="13114322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CCC2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1464832" y="13128946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2"/>
                </a:lnTo>
                <a:lnTo>
                  <a:pt x="14624" y="14622"/>
                </a:lnTo>
                <a:lnTo>
                  <a:pt x="14624" y="0"/>
                </a:lnTo>
                <a:close/>
              </a:path>
            </a:pathLst>
          </a:custGeom>
          <a:solidFill>
            <a:srgbClr val="DFE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1479455" y="13128946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2"/>
                </a:lnTo>
                <a:lnTo>
                  <a:pt x="14624" y="14622"/>
                </a:lnTo>
                <a:lnTo>
                  <a:pt x="14624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1523325" y="13128946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2"/>
                </a:lnTo>
                <a:lnTo>
                  <a:pt x="14624" y="14622"/>
                </a:lnTo>
                <a:lnTo>
                  <a:pt x="14624" y="0"/>
                </a:lnTo>
                <a:close/>
              </a:path>
            </a:pathLst>
          </a:custGeom>
          <a:solidFill>
            <a:srgbClr val="F0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1508701" y="13128946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2"/>
                </a:lnTo>
                <a:lnTo>
                  <a:pt x="14624" y="14622"/>
                </a:lnTo>
                <a:lnTo>
                  <a:pt x="14624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1494079" y="13128946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2"/>
                </a:lnTo>
                <a:lnTo>
                  <a:pt x="14624" y="14622"/>
                </a:lnTo>
                <a:lnTo>
                  <a:pt x="14624" y="0"/>
                </a:lnTo>
                <a:close/>
              </a:path>
            </a:pathLst>
          </a:custGeom>
          <a:solidFill>
            <a:srgbClr val="DFE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1523325" y="13114322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E4E6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1508701" y="13114322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BDBB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1494079" y="13114322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A3AF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1523325" y="13099698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F0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1508701" y="13099698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1494079" y="13099698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DFE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1576169" y="13207234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F0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1590793" y="13207234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1605415" y="13207234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DFE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1620039" y="13207234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E4E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1576169" y="13221860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E4E6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1590793" y="13221860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BDBB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1605415" y="13221860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A3AF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1620039" y="13221860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CCC2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1576169" y="13236485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2"/>
                </a:lnTo>
                <a:lnTo>
                  <a:pt x="14624" y="14622"/>
                </a:lnTo>
                <a:lnTo>
                  <a:pt x="14624" y="0"/>
                </a:lnTo>
                <a:close/>
              </a:path>
            </a:pathLst>
          </a:custGeom>
          <a:solidFill>
            <a:srgbClr val="F0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1590793" y="13236485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2"/>
                </a:lnTo>
                <a:lnTo>
                  <a:pt x="14624" y="14622"/>
                </a:lnTo>
                <a:lnTo>
                  <a:pt x="14624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1605415" y="13236485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2"/>
                </a:lnTo>
                <a:lnTo>
                  <a:pt x="14624" y="14622"/>
                </a:lnTo>
                <a:lnTo>
                  <a:pt x="14624" y="0"/>
                </a:lnTo>
                <a:close/>
              </a:path>
            </a:pathLst>
          </a:custGeom>
          <a:solidFill>
            <a:srgbClr val="DFE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1620037" y="13236485"/>
            <a:ext cx="44450" cy="15240"/>
          </a:xfrm>
          <a:custGeom>
            <a:avLst/>
            <a:gdLst/>
            <a:ahLst/>
            <a:cxnLst/>
            <a:rect l="l" t="t" r="r" b="b"/>
            <a:pathLst>
              <a:path w="44450" h="15240">
                <a:moveTo>
                  <a:pt x="14617" y="0"/>
                </a:moveTo>
                <a:lnTo>
                  <a:pt x="0" y="0"/>
                </a:lnTo>
                <a:lnTo>
                  <a:pt x="0" y="14630"/>
                </a:lnTo>
                <a:lnTo>
                  <a:pt x="14617" y="14630"/>
                </a:lnTo>
                <a:lnTo>
                  <a:pt x="14617" y="0"/>
                </a:lnTo>
                <a:close/>
              </a:path>
              <a:path w="44450" h="15240">
                <a:moveTo>
                  <a:pt x="43865" y="0"/>
                </a:moveTo>
                <a:lnTo>
                  <a:pt x="29248" y="0"/>
                </a:lnTo>
                <a:lnTo>
                  <a:pt x="29248" y="14630"/>
                </a:lnTo>
                <a:lnTo>
                  <a:pt x="43865" y="14630"/>
                </a:lnTo>
                <a:lnTo>
                  <a:pt x="43865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1634663" y="13236485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40">
                <a:moveTo>
                  <a:pt x="14624" y="0"/>
                </a:moveTo>
                <a:lnTo>
                  <a:pt x="0" y="0"/>
                </a:lnTo>
                <a:lnTo>
                  <a:pt x="0" y="14622"/>
                </a:lnTo>
                <a:lnTo>
                  <a:pt x="14624" y="14622"/>
                </a:lnTo>
                <a:lnTo>
                  <a:pt x="14624" y="0"/>
                </a:lnTo>
                <a:close/>
              </a:path>
            </a:pathLst>
          </a:custGeom>
          <a:solidFill>
            <a:srgbClr val="DFE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1649286" y="13221860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BDBB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1634663" y="13221860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A3AF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1649286" y="13207236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1634655" y="13207237"/>
            <a:ext cx="44450" cy="15240"/>
          </a:xfrm>
          <a:custGeom>
            <a:avLst/>
            <a:gdLst/>
            <a:ahLst/>
            <a:cxnLst/>
            <a:rect l="l" t="t" r="r" b="b"/>
            <a:pathLst>
              <a:path w="44450" h="15240">
                <a:moveTo>
                  <a:pt x="14630" y="0"/>
                </a:moveTo>
                <a:lnTo>
                  <a:pt x="0" y="0"/>
                </a:lnTo>
                <a:lnTo>
                  <a:pt x="0" y="14630"/>
                </a:lnTo>
                <a:lnTo>
                  <a:pt x="14630" y="14630"/>
                </a:lnTo>
                <a:lnTo>
                  <a:pt x="14630" y="0"/>
                </a:lnTo>
                <a:close/>
              </a:path>
              <a:path w="44450" h="15240">
                <a:moveTo>
                  <a:pt x="43878" y="0"/>
                </a:moveTo>
                <a:lnTo>
                  <a:pt x="29248" y="0"/>
                </a:lnTo>
                <a:lnTo>
                  <a:pt x="29248" y="14630"/>
                </a:lnTo>
                <a:lnTo>
                  <a:pt x="43878" y="14630"/>
                </a:lnTo>
                <a:lnTo>
                  <a:pt x="43878" y="0"/>
                </a:lnTo>
                <a:close/>
              </a:path>
            </a:pathLst>
          </a:custGeom>
          <a:solidFill>
            <a:srgbClr val="DFE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1678534" y="13207234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E4E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1663910" y="13221860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A3AF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1678534" y="13221860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CCC2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1663910" y="13236485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40">
                <a:moveTo>
                  <a:pt x="14624" y="0"/>
                </a:moveTo>
                <a:lnTo>
                  <a:pt x="0" y="0"/>
                </a:lnTo>
                <a:lnTo>
                  <a:pt x="0" y="14622"/>
                </a:lnTo>
                <a:lnTo>
                  <a:pt x="14624" y="14622"/>
                </a:lnTo>
                <a:lnTo>
                  <a:pt x="14624" y="0"/>
                </a:lnTo>
                <a:close/>
              </a:path>
            </a:pathLst>
          </a:custGeom>
          <a:solidFill>
            <a:srgbClr val="DFE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1678534" y="13236485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40">
                <a:moveTo>
                  <a:pt x="14624" y="0"/>
                </a:moveTo>
                <a:lnTo>
                  <a:pt x="0" y="0"/>
                </a:lnTo>
                <a:lnTo>
                  <a:pt x="0" y="14622"/>
                </a:lnTo>
                <a:lnTo>
                  <a:pt x="14624" y="14622"/>
                </a:lnTo>
                <a:lnTo>
                  <a:pt x="14624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1722405" y="13236485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40">
                <a:moveTo>
                  <a:pt x="14624" y="0"/>
                </a:moveTo>
                <a:lnTo>
                  <a:pt x="0" y="0"/>
                </a:lnTo>
                <a:lnTo>
                  <a:pt x="0" y="14622"/>
                </a:lnTo>
                <a:lnTo>
                  <a:pt x="14624" y="14622"/>
                </a:lnTo>
                <a:lnTo>
                  <a:pt x="14624" y="0"/>
                </a:lnTo>
                <a:close/>
              </a:path>
            </a:pathLst>
          </a:custGeom>
          <a:solidFill>
            <a:srgbClr val="F0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1707780" y="13236485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40">
                <a:moveTo>
                  <a:pt x="14624" y="0"/>
                </a:moveTo>
                <a:lnTo>
                  <a:pt x="0" y="0"/>
                </a:lnTo>
                <a:lnTo>
                  <a:pt x="0" y="14622"/>
                </a:lnTo>
                <a:lnTo>
                  <a:pt x="14624" y="14622"/>
                </a:lnTo>
                <a:lnTo>
                  <a:pt x="14624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1693156" y="13236485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40">
                <a:moveTo>
                  <a:pt x="14624" y="0"/>
                </a:moveTo>
                <a:lnTo>
                  <a:pt x="0" y="0"/>
                </a:lnTo>
                <a:lnTo>
                  <a:pt x="0" y="14622"/>
                </a:lnTo>
                <a:lnTo>
                  <a:pt x="14624" y="14622"/>
                </a:lnTo>
                <a:lnTo>
                  <a:pt x="14624" y="0"/>
                </a:lnTo>
                <a:close/>
              </a:path>
            </a:pathLst>
          </a:custGeom>
          <a:solidFill>
            <a:srgbClr val="DFE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1722405" y="13221860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E4E6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1707780" y="13221860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BDBB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1693156" y="13221860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A3AF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1722405" y="13207236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F0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1707780" y="13207236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1693156" y="13207236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DFE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689235" y="13212023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F0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703857" y="13212023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718481" y="13212023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DFE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733103" y="13212023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E4E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689235" y="13226647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E4E6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703857" y="13226647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BDBB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718481" y="13226647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A3AF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733103" y="13226647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CCC2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689235" y="13241271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2"/>
                </a:lnTo>
                <a:lnTo>
                  <a:pt x="14624" y="14622"/>
                </a:lnTo>
                <a:lnTo>
                  <a:pt x="14624" y="0"/>
                </a:lnTo>
                <a:close/>
              </a:path>
            </a:pathLst>
          </a:custGeom>
          <a:solidFill>
            <a:srgbClr val="F0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703857" y="13241271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2"/>
                </a:lnTo>
                <a:lnTo>
                  <a:pt x="14624" y="14622"/>
                </a:lnTo>
                <a:lnTo>
                  <a:pt x="14624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718481" y="13241271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2"/>
                </a:lnTo>
                <a:lnTo>
                  <a:pt x="14624" y="14622"/>
                </a:lnTo>
                <a:lnTo>
                  <a:pt x="14624" y="0"/>
                </a:lnTo>
                <a:close/>
              </a:path>
            </a:pathLst>
          </a:custGeom>
          <a:solidFill>
            <a:srgbClr val="DFE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733094" y="13241273"/>
            <a:ext cx="44450" cy="15240"/>
          </a:xfrm>
          <a:custGeom>
            <a:avLst/>
            <a:gdLst/>
            <a:ahLst/>
            <a:cxnLst/>
            <a:rect l="l" t="t" r="r" b="b"/>
            <a:pathLst>
              <a:path w="44450" h="15240">
                <a:moveTo>
                  <a:pt x="14630" y="0"/>
                </a:moveTo>
                <a:lnTo>
                  <a:pt x="0" y="0"/>
                </a:lnTo>
                <a:lnTo>
                  <a:pt x="0" y="14630"/>
                </a:lnTo>
                <a:lnTo>
                  <a:pt x="14630" y="14630"/>
                </a:lnTo>
                <a:lnTo>
                  <a:pt x="14630" y="0"/>
                </a:lnTo>
                <a:close/>
              </a:path>
              <a:path w="44450" h="15240">
                <a:moveTo>
                  <a:pt x="43878" y="0"/>
                </a:moveTo>
                <a:lnTo>
                  <a:pt x="29248" y="0"/>
                </a:lnTo>
                <a:lnTo>
                  <a:pt x="29248" y="14630"/>
                </a:lnTo>
                <a:lnTo>
                  <a:pt x="43878" y="14630"/>
                </a:lnTo>
                <a:lnTo>
                  <a:pt x="43878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747728" y="13241271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2"/>
                </a:lnTo>
                <a:lnTo>
                  <a:pt x="14624" y="14622"/>
                </a:lnTo>
                <a:lnTo>
                  <a:pt x="14624" y="0"/>
                </a:lnTo>
                <a:close/>
              </a:path>
            </a:pathLst>
          </a:custGeom>
          <a:solidFill>
            <a:srgbClr val="DFE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762352" y="13226647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BDBB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747728" y="13226647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A3AF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762352" y="13212023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747725" y="13212025"/>
            <a:ext cx="44450" cy="15240"/>
          </a:xfrm>
          <a:custGeom>
            <a:avLst/>
            <a:gdLst/>
            <a:ahLst/>
            <a:cxnLst/>
            <a:rect l="l" t="t" r="r" b="b"/>
            <a:pathLst>
              <a:path w="44450" h="15240">
                <a:moveTo>
                  <a:pt x="14617" y="0"/>
                </a:moveTo>
                <a:lnTo>
                  <a:pt x="0" y="0"/>
                </a:lnTo>
                <a:lnTo>
                  <a:pt x="0" y="14630"/>
                </a:lnTo>
                <a:lnTo>
                  <a:pt x="14617" y="14630"/>
                </a:lnTo>
                <a:lnTo>
                  <a:pt x="14617" y="0"/>
                </a:lnTo>
                <a:close/>
              </a:path>
              <a:path w="44450" h="15240">
                <a:moveTo>
                  <a:pt x="43865" y="0"/>
                </a:moveTo>
                <a:lnTo>
                  <a:pt x="29248" y="0"/>
                </a:lnTo>
                <a:lnTo>
                  <a:pt x="29248" y="14630"/>
                </a:lnTo>
                <a:lnTo>
                  <a:pt x="43865" y="14630"/>
                </a:lnTo>
                <a:lnTo>
                  <a:pt x="43865" y="0"/>
                </a:lnTo>
                <a:close/>
              </a:path>
            </a:pathLst>
          </a:custGeom>
          <a:solidFill>
            <a:srgbClr val="DFE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791600" y="13212023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E4E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776976" y="13226647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A3AF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791600" y="13226647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CCC2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776976" y="13241271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2"/>
                </a:lnTo>
                <a:lnTo>
                  <a:pt x="14624" y="14622"/>
                </a:lnTo>
                <a:lnTo>
                  <a:pt x="14624" y="0"/>
                </a:lnTo>
                <a:close/>
              </a:path>
            </a:pathLst>
          </a:custGeom>
          <a:solidFill>
            <a:srgbClr val="DFE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791600" y="13241271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2"/>
                </a:lnTo>
                <a:lnTo>
                  <a:pt x="14624" y="14622"/>
                </a:lnTo>
                <a:lnTo>
                  <a:pt x="14624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835471" y="13241271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2"/>
                </a:lnTo>
                <a:lnTo>
                  <a:pt x="14624" y="14622"/>
                </a:lnTo>
                <a:lnTo>
                  <a:pt x="14624" y="0"/>
                </a:lnTo>
                <a:close/>
              </a:path>
            </a:pathLst>
          </a:custGeom>
          <a:solidFill>
            <a:srgbClr val="F0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820845" y="13241271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2"/>
                </a:lnTo>
                <a:lnTo>
                  <a:pt x="14624" y="14622"/>
                </a:lnTo>
                <a:lnTo>
                  <a:pt x="14624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806222" y="13241271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2"/>
                </a:lnTo>
                <a:lnTo>
                  <a:pt x="14624" y="14622"/>
                </a:lnTo>
                <a:lnTo>
                  <a:pt x="14624" y="0"/>
                </a:lnTo>
                <a:close/>
              </a:path>
            </a:pathLst>
          </a:custGeom>
          <a:solidFill>
            <a:srgbClr val="DFE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835471" y="13226647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E4E6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820845" y="13226647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BDBB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806222" y="13226647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A3AF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835471" y="13212023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F0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820845" y="13212023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806222" y="13212023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DFE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820846" y="13212023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835469" y="13212023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DFE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850095" y="13212023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E4E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820846" y="13226647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BDBB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835469" y="13226647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A3AF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850095" y="13226647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CCC2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820846" y="13241271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2"/>
                </a:lnTo>
                <a:lnTo>
                  <a:pt x="14624" y="14622"/>
                </a:lnTo>
                <a:lnTo>
                  <a:pt x="14624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835469" y="13241271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2"/>
                </a:lnTo>
                <a:lnTo>
                  <a:pt x="14624" y="14622"/>
                </a:lnTo>
                <a:lnTo>
                  <a:pt x="14624" y="0"/>
                </a:lnTo>
                <a:close/>
              </a:path>
            </a:pathLst>
          </a:custGeom>
          <a:solidFill>
            <a:srgbClr val="DFE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850087" y="13241273"/>
            <a:ext cx="44450" cy="15240"/>
          </a:xfrm>
          <a:custGeom>
            <a:avLst/>
            <a:gdLst/>
            <a:ahLst/>
            <a:cxnLst/>
            <a:rect l="l" t="t" r="r" b="b"/>
            <a:pathLst>
              <a:path w="44450" h="15240">
                <a:moveTo>
                  <a:pt x="14630" y="0"/>
                </a:moveTo>
                <a:lnTo>
                  <a:pt x="0" y="0"/>
                </a:lnTo>
                <a:lnTo>
                  <a:pt x="0" y="14630"/>
                </a:lnTo>
                <a:lnTo>
                  <a:pt x="14630" y="14630"/>
                </a:lnTo>
                <a:lnTo>
                  <a:pt x="14630" y="0"/>
                </a:lnTo>
                <a:close/>
              </a:path>
              <a:path w="44450" h="15240">
                <a:moveTo>
                  <a:pt x="43865" y="0"/>
                </a:moveTo>
                <a:lnTo>
                  <a:pt x="29248" y="0"/>
                </a:lnTo>
                <a:lnTo>
                  <a:pt x="29248" y="14630"/>
                </a:lnTo>
                <a:lnTo>
                  <a:pt x="43865" y="14630"/>
                </a:lnTo>
                <a:lnTo>
                  <a:pt x="43865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864717" y="13241271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2"/>
                </a:lnTo>
                <a:lnTo>
                  <a:pt x="14624" y="14622"/>
                </a:lnTo>
                <a:lnTo>
                  <a:pt x="14624" y="0"/>
                </a:lnTo>
                <a:close/>
              </a:path>
            </a:pathLst>
          </a:custGeom>
          <a:solidFill>
            <a:srgbClr val="DFE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879339" y="13226647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BDBB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864717" y="13226647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A3AF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879339" y="13212023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864704" y="13212025"/>
            <a:ext cx="44450" cy="15240"/>
          </a:xfrm>
          <a:custGeom>
            <a:avLst/>
            <a:gdLst/>
            <a:ahLst/>
            <a:cxnLst/>
            <a:rect l="l" t="t" r="r" b="b"/>
            <a:pathLst>
              <a:path w="44450" h="15240">
                <a:moveTo>
                  <a:pt x="14630" y="0"/>
                </a:moveTo>
                <a:lnTo>
                  <a:pt x="0" y="0"/>
                </a:lnTo>
                <a:lnTo>
                  <a:pt x="0" y="14630"/>
                </a:lnTo>
                <a:lnTo>
                  <a:pt x="14630" y="14630"/>
                </a:lnTo>
                <a:lnTo>
                  <a:pt x="14630" y="0"/>
                </a:lnTo>
                <a:close/>
              </a:path>
              <a:path w="44450" h="15240">
                <a:moveTo>
                  <a:pt x="43878" y="0"/>
                </a:moveTo>
                <a:lnTo>
                  <a:pt x="29248" y="0"/>
                </a:lnTo>
                <a:lnTo>
                  <a:pt x="29248" y="14630"/>
                </a:lnTo>
                <a:lnTo>
                  <a:pt x="43878" y="14630"/>
                </a:lnTo>
                <a:lnTo>
                  <a:pt x="43878" y="0"/>
                </a:lnTo>
                <a:close/>
              </a:path>
            </a:pathLst>
          </a:custGeom>
          <a:solidFill>
            <a:srgbClr val="DFE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908588" y="13212023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E4E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893963" y="13226647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A3AF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908588" y="13226647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CCC2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893963" y="13241271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2"/>
                </a:lnTo>
                <a:lnTo>
                  <a:pt x="14624" y="14622"/>
                </a:lnTo>
                <a:lnTo>
                  <a:pt x="14624" y="0"/>
                </a:lnTo>
                <a:close/>
              </a:path>
            </a:pathLst>
          </a:custGeom>
          <a:solidFill>
            <a:srgbClr val="DFE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908588" y="13241271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2"/>
                </a:lnTo>
                <a:lnTo>
                  <a:pt x="14624" y="14622"/>
                </a:lnTo>
                <a:lnTo>
                  <a:pt x="14624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952458" y="13241271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2"/>
                </a:lnTo>
                <a:lnTo>
                  <a:pt x="14624" y="14622"/>
                </a:lnTo>
                <a:lnTo>
                  <a:pt x="14624" y="0"/>
                </a:lnTo>
                <a:close/>
              </a:path>
            </a:pathLst>
          </a:custGeom>
          <a:solidFill>
            <a:srgbClr val="F0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937834" y="13241271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2"/>
                </a:lnTo>
                <a:lnTo>
                  <a:pt x="14624" y="14622"/>
                </a:lnTo>
                <a:lnTo>
                  <a:pt x="14624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923210" y="13241271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2"/>
                </a:lnTo>
                <a:lnTo>
                  <a:pt x="14624" y="14622"/>
                </a:lnTo>
                <a:lnTo>
                  <a:pt x="14624" y="0"/>
                </a:lnTo>
                <a:close/>
              </a:path>
            </a:pathLst>
          </a:custGeom>
          <a:solidFill>
            <a:srgbClr val="DFE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952458" y="13226647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E4E6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937834" y="13226647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BDBB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923210" y="13226647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A3AF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952458" y="13212023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F0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937834" y="13212023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923210" y="13212023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DFE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2066806" y="13099698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F0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2081431" y="13099698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2096055" y="13099698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DFE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2110677" y="13099698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E4E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2066806" y="13114322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E4E6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2081431" y="13114322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BDBB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2096055" y="13114322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A3AF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2110677" y="13114322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CCC2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2066806" y="13128946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40">
                <a:moveTo>
                  <a:pt x="14624" y="0"/>
                </a:moveTo>
                <a:lnTo>
                  <a:pt x="0" y="0"/>
                </a:lnTo>
                <a:lnTo>
                  <a:pt x="0" y="14622"/>
                </a:lnTo>
                <a:lnTo>
                  <a:pt x="14624" y="14622"/>
                </a:lnTo>
                <a:lnTo>
                  <a:pt x="14624" y="0"/>
                </a:lnTo>
                <a:close/>
              </a:path>
            </a:pathLst>
          </a:custGeom>
          <a:solidFill>
            <a:srgbClr val="F0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2081431" y="13128946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40">
                <a:moveTo>
                  <a:pt x="14624" y="0"/>
                </a:moveTo>
                <a:lnTo>
                  <a:pt x="0" y="0"/>
                </a:lnTo>
                <a:lnTo>
                  <a:pt x="0" y="14622"/>
                </a:lnTo>
                <a:lnTo>
                  <a:pt x="14624" y="14622"/>
                </a:lnTo>
                <a:lnTo>
                  <a:pt x="14624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2096055" y="13128946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40">
                <a:moveTo>
                  <a:pt x="14624" y="0"/>
                </a:moveTo>
                <a:lnTo>
                  <a:pt x="0" y="0"/>
                </a:lnTo>
                <a:lnTo>
                  <a:pt x="0" y="14622"/>
                </a:lnTo>
                <a:lnTo>
                  <a:pt x="14624" y="14622"/>
                </a:lnTo>
                <a:lnTo>
                  <a:pt x="14624" y="0"/>
                </a:lnTo>
                <a:close/>
              </a:path>
            </a:pathLst>
          </a:custGeom>
          <a:solidFill>
            <a:srgbClr val="DFE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2110676" y="13128955"/>
            <a:ext cx="44450" cy="15240"/>
          </a:xfrm>
          <a:custGeom>
            <a:avLst/>
            <a:gdLst/>
            <a:ahLst/>
            <a:cxnLst/>
            <a:rect l="l" t="t" r="r" b="b"/>
            <a:pathLst>
              <a:path w="44450" h="15240">
                <a:moveTo>
                  <a:pt x="14617" y="0"/>
                </a:moveTo>
                <a:lnTo>
                  <a:pt x="0" y="0"/>
                </a:lnTo>
                <a:lnTo>
                  <a:pt x="0" y="14617"/>
                </a:lnTo>
                <a:lnTo>
                  <a:pt x="14617" y="14617"/>
                </a:lnTo>
                <a:lnTo>
                  <a:pt x="14617" y="0"/>
                </a:lnTo>
                <a:close/>
              </a:path>
              <a:path w="44450" h="15240">
                <a:moveTo>
                  <a:pt x="43865" y="0"/>
                </a:moveTo>
                <a:lnTo>
                  <a:pt x="29248" y="0"/>
                </a:lnTo>
                <a:lnTo>
                  <a:pt x="29248" y="14617"/>
                </a:lnTo>
                <a:lnTo>
                  <a:pt x="43865" y="14617"/>
                </a:lnTo>
                <a:lnTo>
                  <a:pt x="43865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2125301" y="13128946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40">
                <a:moveTo>
                  <a:pt x="14624" y="0"/>
                </a:moveTo>
                <a:lnTo>
                  <a:pt x="0" y="0"/>
                </a:lnTo>
                <a:lnTo>
                  <a:pt x="0" y="14622"/>
                </a:lnTo>
                <a:lnTo>
                  <a:pt x="14624" y="14622"/>
                </a:lnTo>
                <a:lnTo>
                  <a:pt x="14624" y="0"/>
                </a:lnTo>
                <a:close/>
              </a:path>
            </a:pathLst>
          </a:custGeom>
          <a:solidFill>
            <a:srgbClr val="DFE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2139925" y="13114322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BDBB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2125301" y="13114322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A3AF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2139925" y="13099698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2125294" y="13099706"/>
            <a:ext cx="44450" cy="15240"/>
          </a:xfrm>
          <a:custGeom>
            <a:avLst/>
            <a:gdLst/>
            <a:ahLst/>
            <a:cxnLst/>
            <a:rect l="l" t="t" r="r" b="b"/>
            <a:pathLst>
              <a:path w="44450" h="15240">
                <a:moveTo>
                  <a:pt x="14630" y="0"/>
                </a:moveTo>
                <a:lnTo>
                  <a:pt x="0" y="0"/>
                </a:lnTo>
                <a:lnTo>
                  <a:pt x="0" y="14617"/>
                </a:lnTo>
                <a:lnTo>
                  <a:pt x="14630" y="14617"/>
                </a:lnTo>
                <a:lnTo>
                  <a:pt x="14630" y="0"/>
                </a:lnTo>
                <a:close/>
              </a:path>
              <a:path w="44450" h="15240">
                <a:moveTo>
                  <a:pt x="43878" y="0"/>
                </a:moveTo>
                <a:lnTo>
                  <a:pt x="29248" y="0"/>
                </a:lnTo>
                <a:lnTo>
                  <a:pt x="29248" y="14617"/>
                </a:lnTo>
                <a:lnTo>
                  <a:pt x="43878" y="14617"/>
                </a:lnTo>
                <a:lnTo>
                  <a:pt x="43878" y="0"/>
                </a:lnTo>
                <a:close/>
              </a:path>
            </a:pathLst>
          </a:custGeom>
          <a:solidFill>
            <a:srgbClr val="DFE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2169172" y="13099698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E4E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2154549" y="13114322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A3AF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2169172" y="13114322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CCC2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2154549" y="13128946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40">
                <a:moveTo>
                  <a:pt x="14624" y="0"/>
                </a:moveTo>
                <a:lnTo>
                  <a:pt x="0" y="0"/>
                </a:lnTo>
                <a:lnTo>
                  <a:pt x="0" y="14622"/>
                </a:lnTo>
                <a:lnTo>
                  <a:pt x="14624" y="14622"/>
                </a:lnTo>
                <a:lnTo>
                  <a:pt x="14624" y="0"/>
                </a:lnTo>
                <a:close/>
              </a:path>
            </a:pathLst>
          </a:custGeom>
          <a:solidFill>
            <a:srgbClr val="DFE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2169172" y="13128946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40">
                <a:moveTo>
                  <a:pt x="14624" y="0"/>
                </a:moveTo>
                <a:lnTo>
                  <a:pt x="0" y="0"/>
                </a:lnTo>
                <a:lnTo>
                  <a:pt x="0" y="14622"/>
                </a:lnTo>
                <a:lnTo>
                  <a:pt x="14624" y="14622"/>
                </a:lnTo>
                <a:lnTo>
                  <a:pt x="14624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2213042" y="13128946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40">
                <a:moveTo>
                  <a:pt x="14624" y="0"/>
                </a:moveTo>
                <a:lnTo>
                  <a:pt x="0" y="0"/>
                </a:lnTo>
                <a:lnTo>
                  <a:pt x="0" y="14622"/>
                </a:lnTo>
                <a:lnTo>
                  <a:pt x="14624" y="14622"/>
                </a:lnTo>
                <a:lnTo>
                  <a:pt x="14624" y="0"/>
                </a:lnTo>
                <a:close/>
              </a:path>
            </a:pathLst>
          </a:custGeom>
          <a:solidFill>
            <a:srgbClr val="F0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2198418" y="13128946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40">
                <a:moveTo>
                  <a:pt x="14624" y="0"/>
                </a:moveTo>
                <a:lnTo>
                  <a:pt x="0" y="0"/>
                </a:lnTo>
                <a:lnTo>
                  <a:pt x="0" y="14622"/>
                </a:lnTo>
                <a:lnTo>
                  <a:pt x="14624" y="14622"/>
                </a:lnTo>
                <a:lnTo>
                  <a:pt x="14624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2183794" y="13128946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40">
                <a:moveTo>
                  <a:pt x="14624" y="0"/>
                </a:moveTo>
                <a:lnTo>
                  <a:pt x="0" y="0"/>
                </a:lnTo>
                <a:lnTo>
                  <a:pt x="0" y="14622"/>
                </a:lnTo>
                <a:lnTo>
                  <a:pt x="14624" y="14622"/>
                </a:lnTo>
                <a:lnTo>
                  <a:pt x="14624" y="0"/>
                </a:lnTo>
                <a:close/>
              </a:path>
            </a:pathLst>
          </a:custGeom>
          <a:solidFill>
            <a:srgbClr val="DFE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2213042" y="13114322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E4E6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2198418" y="13114322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BDBB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2183794" y="13114322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A3AF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2213042" y="13099698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F0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2198418" y="13099698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2183794" y="13099698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DFE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2198418" y="13099698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2213042" y="13099698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DFE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2227666" y="13099698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E4E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2198418" y="13114322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BDBB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2213042" y="13114322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A3AF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2227666" y="13114322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CCC2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2198418" y="13128946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40">
                <a:moveTo>
                  <a:pt x="14624" y="0"/>
                </a:moveTo>
                <a:lnTo>
                  <a:pt x="0" y="0"/>
                </a:lnTo>
                <a:lnTo>
                  <a:pt x="0" y="14622"/>
                </a:lnTo>
                <a:lnTo>
                  <a:pt x="14624" y="14622"/>
                </a:lnTo>
                <a:lnTo>
                  <a:pt x="14624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2213042" y="13128946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40">
                <a:moveTo>
                  <a:pt x="14624" y="0"/>
                </a:moveTo>
                <a:lnTo>
                  <a:pt x="0" y="0"/>
                </a:lnTo>
                <a:lnTo>
                  <a:pt x="0" y="14622"/>
                </a:lnTo>
                <a:lnTo>
                  <a:pt x="14624" y="14622"/>
                </a:lnTo>
                <a:lnTo>
                  <a:pt x="14624" y="0"/>
                </a:lnTo>
                <a:close/>
              </a:path>
            </a:pathLst>
          </a:custGeom>
          <a:solidFill>
            <a:srgbClr val="DFE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2227656" y="13128955"/>
            <a:ext cx="44450" cy="15240"/>
          </a:xfrm>
          <a:custGeom>
            <a:avLst/>
            <a:gdLst/>
            <a:ahLst/>
            <a:cxnLst/>
            <a:rect l="l" t="t" r="r" b="b"/>
            <a:pathLst>
              <a:path w="44450" h="15240">
                <a:moveTo>
                  <a:pt x="14630" y="0"/>
                </a:moveTo>
                <a:lnTo>
                  <a:pt x="0" y="0"/>
                </a:lnTo>
                <a:lnTo>
                  <a:pt x="0" y="14617"/>
                </a:lnTo>
                <a:lnTo>
                  <a:pt x="14630" y="14617"/>
                </a:lnTo>
                <a:lnTo>
                  <a:pt x="14630" y="0"/>
                </a:lnTo>
                <a:close/>
              </a:path>
              <a:path w="44450" h="15240">
                <a:moveTo>
                  <a:pt x="43878" y="0"/>
                </a:moveTo>
                <a:lnTo>
                  <a:pt x="29248" y="0"/>
                </a:lnTo>
                <a:lnTo>
                  <a:pt x="29248" y="14617"/>
                </a:lnTo>
                <a:lnTo>
                  <a:pt x="43878" y="14617"/>
                </a:lnTo>
                <a:lnTo>
                  <a:pt x="43878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2242289" y="13128946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40">
                <a:moveTo>
                  <a:pt x="14624" y="0"/>
                </a:moveTo>
                <a:lnTo>
                  <a:pt x="0" y="0"/>
                </a:lnTo>
                <a:lnTo>
                  <a:pt x="0" y="14622"/>
                </a:lnTo>
                <a:lnTo>
                  <a:pt x="14624" y="14622"/>
                </a:lnTo>
                <a:lnTo>
                  <a:pt x="14624" y="0"/>
                </a:lnTo>
                <a:close/>
              </a:path>
            </a:pathLst>
          </a:custGeom>
          <a:solidFill>
            <a:srgbClr val="DFE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2256913" y="13114322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BDBB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2242289" y="13114322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A3AF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2256913" y="13099698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2242286" y="13099706"/>
            <a:ext cx="44450" cy="15240"/>
          </a:xfrm>
          <a:custGeom>
            <a:avLst/>
            <a:gdLst/>
            <a:ahLst/>
            <a:cxnLst/>
            <a:rect l="l" t="t" r="r" b="b"/>
            <a:pathLst>
              <a:path w="44450" h="15240">
                <a:moveTo>
                  <a:pt x="14617" y="0"/>
                </a:moveTo>
                <a:lnTo>
                  <a:pt x="0" y="0"/>
                </a:lnTo>
                <a:lnTo>
                  <a:pt x="0" y="14617"/>
                </a:lnTo>
                <a:lnTo>
                  <a:pt x="14617" y="14617"/>
                </a:lnTo>
                <a:lnTo>
                  <a:pt x="14617" y="0"/>
                </a:lnTo>
                <a:close/>
              </a:path>
              <a:path w="44450" h="15240">
                <a:moveTo>
                  <a:pt x="43865" y="0"/>
                </a:moveTo>
                <a:lnTo>
                  <a:pt x="29248" y="0"/>
                </a:lnTo>
                <a:lnTo>
                  <a:pt x="29248" y="14617"/>
                </a:lnTo>
                <a:lnTo>
                  <a:pt x="43865" y="14617"/>
                </a:lnTo>
                <a:lnTo>
                  <a:pt x="43865" y="0"/>
                </a:lnTo>
                <a:close/>
              </a:path>
            </a:pathLst>
          </a:custGeom>
          <a:solidFill>
            <a:srgbClr val="DFE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2286161" y="13099698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E4E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2271537" y="13114322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A3AF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2286161" y="13114322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CCC2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2271537" y="13128946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40">
                <a:moveTo>
                  <a:pt x="14624" y="0"/>
                </a:moveTo>
                <a:lnTo>
                  <a:pt x="0" y="0"/>
                </a:lnTo>
                <a:lnTo>
                  <a:pt x="0" y="14622"/>
                </a:lnTo>
                <a:lnTo>
                  <a:pt x="14624" y="14622"/>
                </a:lnTo>
                <a:lnTo>
                  <a:pt x="14624" y="0"/>
                </a:lnTo>
                <a:close/>
              </a:path>
            </a:pathLst>
          </a:custGeom>
          <a:solidFill>
            <a:srgbClr val="DFE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2286161" y="13128946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40">
                <a:moveTo>
                  <a:pt x="14624" y="0"/>
                </a:moveTo>
                <a:lnTo>
                  <a:pt x="0" y="0"/>
                </a:lnTo>
                <a:lnTo>
                  <a:pt x="0" y="14622"/>
                </a:lnTo>
                <a:lnTo>
                  <a:pt x="14624" y="14622"/>
                </a:lnTo>
                <a:lnTo>
                  <a:pt x="14624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2330032" y="13128946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40">
                <a:moveTo>
                  <a:pt x="14624" y="0"/>
                </a:moveTo>
                <a:lnTo>
                  <a:pt x="0" y="0"/>
                </a:lnTo>
                <a:lnTo>
                  <a:pt x="0" y="14622"/>
                </a:lnTo>
                <a:lnTo>
                  <a:pt x="14624" y="14622"/>
                </a:lnTo>
                <a:lnTo>
                  <a:pt x="14624" y="0"/>
                </a:lnTo>
                <a:close/>
              </a:path>
            </a:pathLst>
          </a:custGeom>
          <a:solidFill>
            <a:srgbClr val="F0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2315408" y="13128946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40">
                <a:moveTo>
                  <a:pt x="14624" y="0"/>
                </a:moveTo>
                <a:lnTo>
                  <a:pt x="0" y="0"/>
                </a:lnTo>
                <a:lnTo>
                  <a:pt x="0" y="14622"/>
                </a:lnTo>
                <a:lnTo>
                  <a:pt x="14624" y="14622"/>
                </a:lnTo>
                <a:lnTo>
                  <a:pt x="14624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2300783" y="13128946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40">
                <a:moveTo>
                  <a:pt x="14624" y="0"/>
                </a:moveTo>
                <a:lnTo>
                  <a:pt x="0" y="0"/>
                </a:lnTo>
                <a:lnTo>
                  <a:pt x="0" y="14622"/>
                </a:lnTo>
                <a:lnTo>
                  <a:pt x="14624" y="14622"/>
                </a:lnTo>
                <a:lnTo>
                  <a:pt x="14624" y="0"/>
                </a:lnTo>
                <a:close/>
              </a:path>
            </a:pathLst>
          </a:custGeom>
          <a:solidFill>
            <a:srgbClr val="DFE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2330032" y="13114322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E4E6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2315408" y="13114322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BDBB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2300783" y="13114322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A3AF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2330032" y="13099698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F0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2315408" y="13099698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2300783" y="13099698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40">
                <a:moveTo>
                  <a:pt x="14624" y="0"/>
                </a:moveTo>
                <a:lnTo>
                  <a:pt x="0" y="0"/>
                </a:lnTo>
                <a:lnTo>
                  <a:pt x="0" y="14624"/>
                </a:lnTo>
                <a:lnTo>
                  <a:pt x="14624" y="14624"/>
                </a:lnTo>
                <a:lnTo>
                  <a:pt x="14624" y="0"/>
                </a:lnTo>
                <a:close/>
              </a:path>
            </a:pathLst>
          </a:custGeom>
          <a:solidFill>
            <a:srgbClr val="DFE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 txBox="1"/>
          <p:nvPr/>
        </p:nvSpPr>
        <p:spPr>
          <a:xfrm>
            <a:off x="2780471" y="12892938"/>
            <a:ext cx="877569" cy="9226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47100"/>
              </a:lnSpc>
              <a:spcBef>
                <a:spcPts val="95"/>
              </a:spcBef>
            </a:pP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The association application </a:t>
            </a:r>
            <a:r>
              <a:rPr sz="500" spc="15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has</a:t>
            </a:r>
            <a:r>
              <a:rPr sz="500" spc="-10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500" spc="15" dirty="0">
                <a:solidFill>
                  <a:srgbClr val="666666"/>
                </a:solidFill>
                <a:latin typeface="Huawei Sans"/>
                <a:cs typeface="Huawei Sans"/>
              </a:rPr>
              <a:t>been</a:t>
            </a:r>
            <a:r>
              <a:rPr sz="500" spc="-10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submitted</a:t>
            </a:r>
            <a:r>
              <a:rPr sz="500" spc="-5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500" spc="15" dirty="0">
                <a:solidFill>
                  <a:srgbClr val="666666"/>
                </a:solidFill>
                <a:latin typeface="Huawei Sans"/>
                <a:cs typeface="Huawei Sans"/>
              </a:rPr>
              <a:t>but</a:t>
            </a:r>
            <a:r>
              <a:rPr sz="500" spc="-10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has </a:t>
            </a:r>
            <a:r>
              <a:rPr sz="500" spc="-140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not </a:t>
            </a:r>
            <a:r>
              <a:rPr sz="500" spc="15" dirty="0">
                <a:solidFill>
                  <a:srgbClr val="666666"/>
                </a:solidFill>
                <a:latin typeface="Huawei Sans"/>
                <a:cs typeface="Huawei Sans"/>
              </a:rPr>
              <a:t>been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approved by </a:t>
            </a:r>
            <a:r>
              <a:rPr sz="500" spc="5" dirty="0">
                <a:solidFill>
                  <a:srgbClr val="666666"/>
                </a:solidFill>
                <a:latin typeface="Huawei Sans"/>
                <a:cs typeface="Huawei Sans"/>
              </a:rPr>
              <a:t>the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 academy </a:t>
            </a:r>
            <a:r>
              <a:rPr sz="500" dirty="0">
                <a:solidFill>
                  <a:srgbClr val="666666"/>
                </a:solidFill>
                <a:latin typeface="Huawei Sans"/>
                <a:cs typeface="Huawei Sans"/>
              </a:rPr>
              <a:t>administrator. </a:t>
            </a:r>
            <a:r>
              <a:rPr sz="500" spc="-10" dirty="0">
                <a:solidFill>
                  <a:srgbClr val="666666"/>
                </a:solidFill>
                <a:latin typeface="Huawei Sans"/>
                <a:cs typeface="Huawei Sans"/>
              </a:rPr>
              <a:t>To </a:t>
            </a:r>
            <a:r>
              <a:rPr sz="500" spc="-5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500" dirty="0">
                <a:solidFill>
                  <a:srgbClr val="666666"/>
                </a:solidFill>
                <a:latin typeface="Huawei Sans"/>
                <a:cs typeface="Huawei Sans"/>
              </a:rPr>
              <a:t>retract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the application </a:t>
            </a:r>
            <a:r>
              <a:rPr sz="500" spc="5" dirty="0">
                <a:solidFill>
                  <a:srgbClr val="666666"/>
                </a:solidFill>
                <a:latin typeface="Huawei Sans"/>
                <a:cs typeface="Huawei Sans"/>
              </a:rPr>
              <a:t>or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 select another </a:t>
            </a:r>
            <a:r>
              <a:rPr sz="500" spc="5" dirty="0">
                <a:solidFill>
                  <a:srgbClr val="666666"/>
                </a:solidFill>
                <a:latin typeface="Huawei Sans"/>
                <a:cs typeface="Huawei Sans"/>
              </a:rPr>
              <a:t>academy,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 please click the button </a:t>
            </a:r>
            <a:r>
              <a:rPr sz="500" spc="5" dirty="0">
                <a:solidFill>
                  <a:srgbClr val="666666"/>
                </a:solidFill>
                <a:latin typeface="Huawei Sans"/>
                <a:cs typeface="Huawei Sans"/>
              </a:rPr>
              <a:t>to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500" dirty="0">
                <a:solidFill>
                  <a:srgbClr val="666666"/>
                </a:solidFill>
                <a:latin typeface="Huawei Sans"/>
                <a:cs typeface="Huawei Sans"/>
              </a:rPr>
              <a:t>retract</a:t>
            </a:r>
            <a:r>
              <a:rPr sz="500" spc="-5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the</a:t>
            </a:r>
            <a:r>
              <a:rPr sz="500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application.</a:t>
            </a:r>
            <a:endParaRPr sz="500" dirty="0">
              <a:latin typeface="Huawei Sans"/>
              <a:cs typeface="Huawei Sans"/>
            </a:endParaRPr>
          </a:p>
        </p:txBody>
      </p:sp>
      <p:grpSp>
        <p:nvGrpSpPr>
          <p:cNvPr id="526" name="object 526"/>
          <p:cNvGrpSpPr/>
          <p:nvPr/>
        </p:nvGrpSpPr>
        <p:grpSpPr>
          <a:xfrm>
            <a:off x="545980" y="12608836"/>
            <a:ext cx="2207053" cy="883120"/>
            <a:chOff x="545980" y="12608836"/>
            <a:chExt cx="2207053" cy="883120"/>
          </a:xfrm>
        </p:grpSpPr>
        <p:sp>
          <p:nvSpPr>
            <p:cNvPr id="527" name="object 527"/>
            <p:cNvSpPr/>
            <p:nvPr/>
          </p:nvSpPr>
          <p:spPr>
            <a:xfrm>
              <a:off x="1374448" y="13377747"/>
              <a:ext cx="1378585" cy="0"/>
            </a:xfrm>
            <a:custGeom>
              <a:avLst/>
              <a:gdLst/>
              <a:ahLst/>
              <a:cxnLst/>
              <a:rect l="l" t="t" r="r" b="b"/>
              <a:pathLst>
                <a:path w="1378585">
                  <a:moveTo>
                    <a:pt x="0" y="0"/>
                  </a:moveTo>
                  <a:lnTo>
                    <a:pt x="1377971" y="0"/>
                  </a:lnTo>
                </a:path>
              </a:pathLst>
            </a:custGeom>
            <a:ln w="5604">
              <a:solidFill>
                <a:srgbClr val="4F95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1318965" y="13339945"/>
              <a:ext cx="46990" cy="76200"/>
            </a:xfrm>
            <a:custGeom>
              <a:avLst/>
              <a:gdLst/>
              <a:ahLst/>
              <a:cxnLst/>
              <a:rect l="l" t="t" r="r" b="b"/>
              <a:pathLst>
                <a:path w="46990" h="76200">
                  <a:moveTo>
                    <a:pt x="39612" y="0"/>
                  </a:moveTo>
                  <a:lnTo>
                    <a:pt x="0" y="35579"/>
                  </a:lnTo>
                  <a:lnTo>
                    <a:pt x="0" y="40491"/>
                  </a:lnTo>
                  <a:lnTo>
                    <a:pt x="3132" y="43306"/>
                  </a:lnTo>
                  <a:lnTo>
                    <a:pt x="39612" y="76070"/>
                  </a:lnTo>
                  <a:lnTo>
                    <a:pt x="46870" y="72834"/>
                  </a:lnTo>
                  <a:lnTo>
                    <a:pt x="46870" y="3237"/>
                  </a:lnTo>
                  <a:lnTo>
                    <a:pt x="39612" y="0"/>
                  </a:lnTo>
                  <a:close/>
                </a:path>
              </a:pathLst>
            </a:custGeom>
            <a:solidFill>
              <a:srgbClr val="4F9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9" name="object 52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41716" y="13277117"/>
              <a:ext cx="427814" cy="214839"/>
            </a:xfrm>
            <a:prstGeom prst="rect">
              <a:avLst/>
            </a:prstGeom>
          </p:spPr>
        </p:pic>
        <p:pic>
          <p:nvPicPr>
            <p:cNvPr id="530" name="object 53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91688" y="13326822"/>
              <a:ext cx="309342" cy="96873"/>
            </a:xfrm>
            <a:prstGeom prst="rect">
              <a:avLst/>
            </a:prstGeom>
          </p:spPr>
        </p:pic>
        <p:sp>
          <p:nvSpPr>
            <p:cNvPr id="531" name="object 531"/>
            <p:cNvSpPr/>
            <p:nvPr/>
          </p:nvSpPr>
          <p:spPr>
            <a:xfrm>
              <a:off x="691688" y="13326822"/>
              <a:ext cx="309880" cy="97155"/>
            </a:xfrm>
            <a:custGeom>
              <a:avLst/>
              <a:gdLst/>
              <a:ahLst/>
              <a:cxnLst/>
              <a:rect l="l" t="t" r="r" b="b"/>
              <a:pathLst>
                <a:path w="309880" h="97155">
                  <a:moveTo>
                    <a:pt x="305151" y="96872"/>
                  </a:moveTo>
                  <a:lnTo>
                    <a:pt x="4190" y="96872"/>
                  </a:lnTo>
                  <a:lnTo>
                    <a:pt x="1875" y="96872"/>
                  </a:lnTo>
                  <a:lnTo>
                    <a:pt x="0" y="94997"/>
                  </a:lnTo>
                  <a:lnTo>
                    <a:pt x="0" y="92682"/>
                  </a:lnTo>
                  <a:lnTo>
                    <a:pt x="0" y="4192"/>
                  </a:lnTo>
                  <a:lnTo>
                    <a:pt x="0" y="1875"/>
                  </a:lnTo>
                  <a:lnTo>
                    <a:pt x="1877" y="0"/>
                  </a:lnTo>
                  <a:lnTo>
                    <a:pt x="4190" y="0"/>
                  </a:lnTo>
                  <a:lnTo>
                    <a:pt x="305151" y="0"/>
                  </a:lnTo>
                  <a:lnTo>
                    <a:pt x="307465" y="0"/>
                  </a:lnTo>
                  <a:lnTo>
                    <a:pt x="309341" y="1875"/>
                  </a:lnTo>
                  <a:lnTo>
                    <a:pt x="309341" y="4192"/>
                  </a:lnTo>
                  <a:lnTo>
                    <a:pt x="309341" y="92682"/>
                  </a:lnTo>
                  <a:lnTo>
                    <a:pt x="309341" y="94997"/>
                  </a:lnTo>
                  <a:lnTo>
                    <a:pt x="307465" y="96872"/>
                  </a:lnTo>
                  <a:lnTo>
                    <a:pt x="305151" y="96872"/>
                  </a:lnTo>
                  <a:close/>
                </a:path>
              </a:pathLst>
            </a:custGeom>
            <a:ln w="5604">
              <a:solidFill>
                <a:srgbClr val="4F95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/>
            <p:nvPr/>
          </p:nvSpPr>
          <p:spPr>
            <a:xfrm>
              <a:off x="2242902" y="12608836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40">
                  <a:moveTo>
                    <a:pt x="14624" y="0"/>
                  </a:moveTo>
                  <a:lnTo>
                    <a:pt x="0" y="0"/>
                  </a:lnTo>
                  <a:lnTo>
                    <a:pt x="0" y="14624"/>
                  </a:lnTo>
                  <a:lnTo>
                    <a:pt x="14624" y="14624"/>
                  </a:lnTo>
                  <a:lnTo>
                    <a:pt x="14624" y="0"/>
                  </a:lnTo>
                  <a:close/>
                </a:path>
              </a:pathLst>
            </a:custGeom>
            <a:solidFill>
              <a:srgbClr val="F0F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/>
            <p:nvPr/>
          </p:nvSpPr>
          <p:spPr>
            <a:xfrm>
              <a:off x="2257526" y="12608836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40">
                  <a:moveTo>
                    <a:pt x="14624" y="0"/>
                  </a:moveTo>
                  <a:lnTo>
                    <a:pt x="0" y="0"/>
                  </a:lnTo>
                  <a:lnTo>
                    <a:pt x="0" y="14624"/>
                  </a:lnTo>
                  <a:lnTo>
                    <a:pt x="14624" y="14624"/>
                  </a:lnTo>
                  <a:lnTo>
                    <a:pt x="14624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2272148" y="12608836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40">
                  <a:moveTo>
                    <a:pt x="14624" y="0"/>
                  </a:moveTo>
                  <a:lnTo>
                    <a:pt x="0" y="0"/>
                  </a:lnTo>
                  <a:lnTo>
                    <a:pt x="0" y="14624"/>
                  </a:lnTo>
                  <a:lnTo>
                    <a:pt x="14624" y="14624"/>
                  </a:lnTo>
                  <a:lnTo>
                    <a:pt x="14624" y="0"/>
                  </a:lnTo>
                  <a:close/>
                </a:path>
              </a:pathLst>
            </a:custGeom>
            <a:solidFill>
              <a:srgbClr val="DFE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535"/>
            <p:cNvSpPr/>
            <p:nvPr/>
          </p:nvSpPr>
          <p:spPr>
            <a:xfrm>
              <a:off x="2286772" y="12608836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40">
                  <a:moveTo>
                    <a:pt x="14624" y="0"/>
                  </a:moveTo>
                  <a:lnTo>
                    <a:pt x="0" y="0"/>
                  </a:lnTo>
                  <a:lnTo>
                    <a:pt x="0" y="14624"/>
                  </a:lnTo>
                  <a:lnTo>
                    <a:pt x="14624" y="14624"/>
                  </a:lnTo>
                  <a:lnTo>
                    <a:pt x="14624" y="0"/>
                  </a:lnTo>
                  <a:close/>
                </a:path>
              </a:pathLst>
            </a:custGeom>
            <a:solidFill>
              <a:srgbClr val="E4E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536"/>
            <p:cNvSpPr/>
            <p:nvPr/>
          </p:nvSpPr>
          <p:spPr>
            <a:xfrm>
              <a:off x="2242902" y="1262346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40">
                  <a:moveTo>
                    <a:pt x="14624" y="0"/>
                  </a:moveTo>
                  <a:lnTo>
                    <a:pt x="0" y="0"/>
                  </a:lnTo>
                  <a:lnTo>
                    <a:pt x="0" y="14624"/>
                  </a:lnTo>
                  <a:lnTo>
                    <a:pt x="14624" y="14624"/>
                  </a:lnTo>
                  <a:lnTo>
                    <a:pt x="14624" y="0"/>
                  </a:lnTo>
                  <a:close/>
                </a:path>
              </a:pathLst>
            </a:custGeom>
            <a:solidFill>
              <a:srgbClr val="E4E6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537"/>
            <p:cNvSpPr/>
            <p:nvPr/>
          </p:nvSpPr>
          <p:spPr>
            <a:xfrm>
              <a:off x="2257526" y="1262346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40">
                  <a:moveTo>
                    <a:pt x="14624" y="0"/>
                  </a:moveTo>
                  <a:lnTo>
                    <a:pt x="0" y="0"/>
                  </a:lnTo>
                  <a:lnTo>
                    <a:pt x="0" y="14624"/>
                  </a:lnTo>
                  <a:lnTo>
                    <a:pt x="14624" y="14624"/>
                  </a:lnTo>
                  <a:lnTo>
                    <a:pt x="14624" y="0"/>
                  </a:lnTo>
                  <a:close/>
                </a:path>
              </a:pathLst>
            </a:custGeom>
            <a:solidFill>
              <a:srgbClr val="BDBB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2272148" y="1262346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40">
                  <a:moveTo>
                    <a:pt x="14624" y="0"/>
                  </a:moveTo>
                  <a:lnTo>
                    <a:pt x="0" y="0"/>
                  </a:lnTo>
                  <a:lnTo>
                    <a:pt x="0" y="14624"/>
                  </a:lnTo>
                  <a:lnTo>
                    <a:pt x="14624" y="14624"/>
                  </a:lnTo>
                  <a:lnTo>
                    <a:pt x="14624" y="0"/>
                  </a:lnTo>
                  <a:close/>
                </a:path>
              </a:pathLst>
            </a:custGeom>
            <a:solidFill>
              <a:srgbClr val="A3A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2286772" y="1262346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40">
                  <a:moveTo>
                    <a:pt x="14624" y="0"/>
                  </a:moveTo>
                  <a:lnTo>
                    <a:pt x="0" y="0"/>
                  </a:lnTo>
                  <a:lnTo>
                    <a:pt x="0" y="14624"/>
                  </a:lnTo>
                  <a:lnTo>
                    <a:pt x="14624" y="14624"/>
                  </a:lnTo>
                  <a:lnTo>
                    <a:pt x="14624" y="0"/>
                  </a:lnTo>
                  <a:close/>
                </a:path>
              </a:pathLst>
            </a:custGeom>
            <a:solidFill>
              <a:srgbClr val="CCC2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2242902" y="12638084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40">
                  <a:moveTo>
                    <a:pt x="14624" y="0"/>
                  </a:moveTo>
                  <a:lnTo>
                    <a:pt x="0" y="0"/>
                  </a:lnTo>
                  <a:lnTo>
                    <a:pt x="0" y="14622"/>
                  </a:lnTo>
                  <a:lnTo>
                    <a:pt x="14624" y="14622"/>
                  </a:lnTo>
                  <a:lnTo>
                    <a:pt x="14624" y="0"/>
                  </a:lnTo>
                  <a:close/>
                </a:path>
              </a:pathLst>
            </a:custGeom>
            <a:solidFill>
              <a:srgbClr val="F0F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2257526" y="12638084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40">
                  <a:moveTo>
                    <a:pt x="14624" y="0"/>
                  </a:moveTo>
                  <a:lnTo>
                    <a:pt x="0" y="0"/>
                  </a:lnTo>
                  <a:lnTo>
                    <a:pt x="0" y="14622"/>
                  </a:lnTo>
                  <a:lnTo>
                    <a:pt x="14624" y="14622"/>
                  </a:lnTo>
                  <a:lnTo>
                    <a:pt x="14624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2272148" y="12638084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40">
                  <a:moveTo>
                    <a:pt x="14624" y="0"/>
                  </a:moveTo>
                  <a:lnTo>
                    <a:pt x="0" y="0"/>
                  </a:lnTo>
                  <a:lnTo>
                    <a:pt x="0" y="14622"/>
                  </a:lnTo>
                  <a:lnTo>
                    <a:pt x="14624" y="14622"/>
                  </a:lnTo>
                  <a:lnTo>
                    <a:pt x="14624" y="0"/>
                  </a:lnTo>
                  <a:close/>
                </a:path>
              </a:pathLst>
            </a:custGeom>
            <a:solidFill>
              <a:srgbClr val="DFE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2286762" y="12638087"/>
              <a:ext cx="44450" cy="15240"/>
            </a:xfrm>
            <a:custGeom>
              <a:avLst/>
              <a:gdLst/>
              <a:ahLst/>
              <a:cxnLst/>
              <a:rect l="l" t="t" r="r" b="b"/>
              <a:pathLst>
                <a:path w="44450" h="15240">
                  <a:moveTo>
                    <a:pt x="14630" y="0"/>
                  </a:moveTo>
                  <a:lnTo>
                    <a:pt x="0" y="0"/>
                  </a:lnTo>
                  <a:lnTo>
                    <a:pt x="0" y="14630"/>
                  </a:lnTo>
                  <a:lnTo>
                    <a:pt x="14630" y="14630"/>
                  </a:lnTo>
                  <a:lnTo>
                    <a:pt x="14630" y="0"/>
                  </a:lnTo>
                  <a:close/>
                </a:path>
                <a:path w="44450" h="15240">
                  <a:moveTo>
                    <a:pt x="43878" y="0"/>
                  </a:moveTo>
                  <a:lnTo>
                    <a:pt x="29248" y="0"/>
                  </a:lnTo>
                  <a:lnTo>
                    <a:pt x="29248" y="14630"/>
                  </a:lnTo>
                  <a:lnTo>
                    <a:pt x="43878" y="14630"/>
                  </a:lnTo>
                  <a:lnTo>
                    <a:pt x="43878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/>
            <p:nvPr/>
          </p:nvSpPr>
          <p:spPr>
            <a:xfrm>
              <a:off x="2301396" y="12638084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40">
                  <a:moveTo>
                    <a:pt x="14624" y="0"/>
                  </a:moveTo>
                  <a:lnTo>
                    <a:pt x="0" y="0"/>
                  </a:lnTo>
                  <a:lnTo>
                    <a:pt x="0" y="14622"/>
                  </a:lnTo>
                  <a:lnTo>
                    <a:pt x="14624" y="14622"/>
                  </a:lnTo>
                  <a:lnTo>
                    <a:pt x="14624" y="0"/>
                  </a:lnTo>
                  <a:close/>
                </a:path>
              </a:pathLst>
            </a:custGeom>
            <a:solidFill>
              <a:srgbClr val="DFE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/>
            <p:nvPr/>
          </p:nvSpPr>
          <p:spPr>
            <a:xfrm>
              <a:off x="2316019" y="1262346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40">
                  <a:moveTo>
                    <a:pt x="14624" y="0"/>
                  </a:moveTo>
                  <a:lnTo>
                    <a:pt x="0" y="0"/>
                  </a:lnTo>
                  <a:lnTo>
                    <a:pt x="0" y="14624"/>
                  </a:lnTo>
                  <a:lnTo>
                    <a:pt x="14624" y="14624"/>
                  </a:lnTo>
                  <a:lnTo>
                    <a:pt x="14624" y="0"/>
                  </a:lnTo>
                  <a:close/>
                </a:path>
              </a:pathLst>
            </a:custGeom>
            <a:solidFill>
              <a:srgbClr val="BDBB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2301396" y="1262346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40">
                  <a:moveTo>
                    <a:pt x="14624" y="0"/>
                  </a:moveTo>
                  <a:lnTo>
                    <a:pt x="0" y="0"/>
                  </a:lnTo>
                  <a:lnTo>
                    <a:pt x="0" y="14624"/>
                  </a:lnTo>
                  <a:lnTo>
                    <a:pt x="14624" y="14624"/>
                  </a:lnTo>
                  <a:lnTo>
                    <a:pt x="14624" y="0"/>
                  </a:lnTo>
                  <a:close/>
                </a:path>
              </a:pathLst>
            </a:custGeom>
            <a:solidFill>
              <a:srgbClr val="A3A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547"/>
            <p:cNvSpPr/>
            <p:nvPr/>
          </p:nvSpPr>
          <p:spPr>
            <a:xfrm>
              <a:off x="2316019" y="12608836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40">
                  <a:moveTo>
                    <a:pt x="14624" y="0"/>
                  </a:moveTo>
                  <a:lnTo>
                    <a:pt x="0" y="0"/>
                  </a:lnTo>
                  <a:lnTo>
                    <a:pt x="0" y="14624"/>
                  </a:lnTo>
                  <a:lnTo>
                    <a:pt x="14624" y="14624"/>
                  </a:lnTo>
                  <a:lnTo>
                    <a:pt x="14624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" name="object 548"/>
            <p:cNvSpPr/>
            <p:nvPr/>
          </p:nvSpPr>
          <p:spPr>
            <a:xfrm>
              <a:off x="2301392" y="12608839"/>
              <a:ext cx="44450" cy="15240"/>
            </a:xfrm>
            <a:custGeom>
              <a:avLst/>
              <a:gdLst/>
              <a:ahLst/>
              <a:cxnLst/>
              <a:rect l="l" t="t" r="r" b="b"/>
              <a:pathLst>
                <a:path w="44450" h="15240">
                  <a:moveTo>
                    <a:pt x="14617" y="0"/>
                  </a:moveTo>
                  <a:lnTo>
                    <a:pt x="0" y="0"/>
                  </a:lnTo>
                  <a:lnTo>
                    <a:pt x="0" y="14630"/>
                  </a:lnTo>
                  <a:lnTo>
                    <a:pt x="14617" y="14630"/>
                  </a:lnTo>
                  <a:lnTo>
                    <a:pt x="14617" y="0"/>
                  </a:lnTo>
                  <a:close/>
                </a:path>
                <a:path w="44450" h="15240">
                  <a:moveTo>
                    <a:pt x="43865" y="0"/>
                  </a:moveTo>
                  <a:lnTo>
                    <a:pt x="29248" y="0"/>
                  </a:lnTo>
                  <a:lnTo>
                    <a:pt x="29248" y="14630"/>
                  </a:lnTo>
                  <a:lnTo>
                    <a:pt x="43865" y="14630"/>
                  </a:lnTo>
                  <a:lnTo>
                    <a:pt x="43865" y="0"/>
                  </a:lnTo>
                  <a:close/>
                </a:path>
              </a:pathLst>
            </a:custGeom>
            <a:solidFill>
              <a:srgbClr val="DFE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549"/>
            <p:cNvSpPr/>
            <p:nvPr/>
          </p:nvSpPr>
          <p:spPr>
            <a:xfrm>
              <a:off x="2345267" y="12608836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40">
                  <a:moveTo>
                    <a:pt x="14624" y="0"/>
                  </a:moveTo>
                  <a:lnTo>
                    <a:pt x="0" y="0"/>
                  </a:lnTo>
                  <a:lnTo>
                    <a:pt x="0" y="14624"/>
                  </a:lnTo>
                  <a:lnTo>
                    <a:pt x="14624" y="14624"/>
                  </a:lnTo>
                  <a:lnTo>
                    <a:pt x="14624" y="0"/>
                  </a:lnTo>
                  <a:close/>
                </a:path>
              </a:pathLst>
            </a:custGeom>
            <a:solidFill>
              <a:srgbClr val="E4E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550"/>
            <p:cNvSpPr/>
            <p:nvPr/>
          </p:nvSpPr>
          <p:spPr>
            <a:xfrm>
              <a:off x="2330643" y="1262346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40">
                  <a:moveTo>
                    <a:pt x="14624" y="0"/>
                  </a:moveTo>
                  <a:lnTo>
                    <a:pt x="0" y="0"/>
                  </a:lnTo>
                  <a:lnTo>
                    <a:pt x="0" y="14624"/>
                  </a:lnTo>
                  <a:lnTo>
                    <a:pt x="14624" y="14624"/>
                  </a:lnTo>
                  <a:lnTo>
                    <a:pt x="14624" y="0"/>
                  </a:lnTo>
                  <a:close/>
                </a:path>
              </a:pathLst>
            </a:custGeom>
            <a:solidFill>
              <a:srgbClr val="A3A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2345267" y="1262346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40">
                  <a:moveTo>
                    <a:pt x="14624" y="0"/>
                  </a:moveTo>
                  <a:lnTo>
                    <a:pt x="0" y="0"/>
                  </a:lnTo>
                  <a:lnTo>
                    <a:pt x="0" y="14624"/>
                  </a:lnTo>
                  <a:lnTo>
                    <a:pt x="14624" y="14624"/>
                  </a:lnTo>
                  <a:lnTo>
                    <a:pt x="14624" y="0"/>
                  </a:lnTo>
                  <a:close/>
                </a:path>
              </a:pathLst>
            </a:custGeom>
            <a:solidFill>
              <a:srgbClr val="CCC2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/>
            <p:nvPr/>
          </p:nvSpPr>
          <p:spPr>
            <a:xfrm>
              <a:off x="2330643" y="12638084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40">
                  <a:moveTo>
                    <a:pt x="14624" y="0"/>
                  </a:moveTo>
                  <a:lnTo>
                    <a:pt x="0" y="0"/>
                  </a:lnTo>
                  <a:lnTo>
                    <a:pt x="0" y="14622"/>
                  </a:lnTo>
                  <a:lnTo>
                    <a:pt x="14624" y="14622"/>
                  </a:lnTo>
                  <a:lnTo>
                    <a:pt x="14624" y="0"/>
                  </a:lnTo>
                  <a:close/>
                </a:path>
              </a:pathLst>
            </a:custGeom>
            <a:solidFill>
              <a:srgbClr val="DFE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/>
            <p:nvPr/>
          </p:nvSpPr>
          <p:spPr>
            <a:xfrm>
              <a:off x="2345267" y="12638084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40">
                  <a:moveTo>
                    <a:pt x="14624" y="0"/>
                  </a:moveTo>
                  <a:lnTo>
                    <a:pt x="0" y="0"/>
                  </a:lnTo>
                  <a:lnTo>
                    <a:pt x="0" y="14622"/>
                  </a:lnTo>
                  <a:lnTo>
                    <a:pt x="14624" y="14622"/>
                  </a:lnTo>
                  <a:lnTo>
                    <a:pt x="14624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/>
            <p:nvPr/>
          </p:nvSpPr>
          <p:spPr>
            <a:xfrm>
              <a:off x="2389137" y="12638084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40">
                  <a:moveTo>
                    <a:pt x="14624" y="0"/>
                  </a:moveTo>
                  <a:lnTo>
                    <a:pt x="0" y="0"/>
                  </a:lnTo>
                  <a:lnTo>
                    <a:pt x="0" y="14622"/>
                  </a:lnTo>
                  <a:lnTo>
                    <a:pt x="14624" y="14622"/>
                  </a:lnTo>
                  <a:lnTo>
                    <a:pt x="14624" y="0"/>
                  </a:lnTo>
                  <a:close/>
                </a:path>
              </a:pathLst>
            </a:custGeom>
            <a:solidFill>
              <a:srgbClr val="F0F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2374513" y="12638084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40">
                  <a:moveTo>
                    <a:pt x="14624" y="0"/>
                  </a:moveTo>
                  <a:lnTo>
                    <a:pt x="0" y="0"/>
                  </a:lnTo>
                  <a:lnTo>
                    <a:pt x="0" y="14622"/>
                  </a:lnTo>
                  <a:lnTo>
                    <a:pt x="14624" y="14622"/>
                  </a:lnTo>
                  <a:lnTo>
                    <a:pt x="14624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556"/>
            <p:cNvSpPr/>
            <p:nvPr/>
          </p:nvSpPr>
          <p:spPr>
            <a:xfrm>
              <a:off x="2359889" y="12638084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40">
                  <a:moveTo>
                    <a:pt x="14624" y="0"/>
                  </a:moveTo>
                  <a:lnTo>
                    <a:pt x="0" y="0"/>
                  </a:lnTo>
                  <a:lnTo>
                    <a:pt x="0" y="14622"/>
                  </a:lnTo>
                  <a:lnTo>
                    <a:pt x="14624" y="14622"/>
                  </a:lnTo>
                  <a:lnTo>
                    <a:pt x="14624" y="0"/>
                  </a:lnTo>
                  <a:close/>
                </a:path>
              </a:pathLst>
            </a:custGeom>
            <a:solidFill>
              <a:srgbClr val="DFE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" name="object 557"/>
            <p:cNvSpPr/>
            <p:nvPr/>
          </p:nvSpPr>
          <p:spPr>
            <a:xfrm>
              <a:off x="2389137" y="1262346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40">
                  <a:moveTo>
                    <a:pt x="14624" y="0"/>
                  </a:moveTo>
                  <a:lnTo>
                    <a:pt x="0" y="0"/>
                  </a:lnTo>
                  <a:lnTo>
                    <a:pt x="0" y="14624"/>
                  </a:lnTo>
                  <a:lnTo>
                    <a:pt x="14624" y="14624"/>
                  </a:lnTo>
                  <a:lnTo>
                    <a:pt x="14624" y="0"/>
                  </a:lnTo>
                  <a:close/>
                </a:path>
              </a:pathLst>
            </a:custGeom>
            <a:solidFill>
              <a:srgbClr val="E4E6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" name="object 558"/>
            <p:cNvSpPr/>
            <p:nvPr/>
          </p:nvSpPr>
          <p:spPr>
            <a:xfrm>
              <a:off x="2374513" y="1262346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40">
                  <a:moveTo>
                    <a:pt x="14624" y="0"/>
                  </a:moveTo>
                  <a:lnTo>
                    <a:pt x="0" y="0"/>
                  </a:lnTo>
                  <a:lnTo>
                    <a:pt x="0" y="14624"/>
                  </a:lnTo>
                  <a:lnTo>
                    <a:pt x="14624" y="14624"/>
                  </a:lnTo>
                  <a:lnTo>
                    <a:pt x="14624" y="0"/>
                  </a:lnTo>
                  <a:close/>
                </a:path>
              </a:pathLst>
            </a:custGeom>
            <a:solidFill>
              <a:srgbClr val="BDBB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" name="object 559"/>
            <p:cNvSpPr/>
            <p:nvPr/>
          </p:nvSpPr>
          <p:spPr>
            <a:xfrm>
              <a:off x="2359889" y="1262346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40">
                  <a:moveTo>
                    <a:pt x="14624" y="0"/>
                  </a:moveTo>
                  <a:lnTo>
                    <a:pt x="0" y="0"/>
                  </a:lnTo>
                  <a:lnTo>
                    <a:pt x="0" y="14624"/>
                  </a:lnTo>
                  <a:lnTo>
                    <a:pt x="14624" y="14624"/>
                  </a:lnTo>
                  <a:lnTo>
                    <a:pt x="14624" y="0"/>
                  </a:lnTo>
                  <a:close/>
                </a:path>
              </a:pathLst>
            </a:custGeom>
            <a:solidFill>
              <a:srgbClr val="A3A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" name="object 560"/>
            <p:cNvSpPr/>
            <p:nvPr/>
          </p:nvSpPr>
          <p:spPr>
            <a:xfrm>
              <a:off x="2389137" y="12608836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40">
                  <a:moveTo>
                    <a:pt x="14624" y="0"/>
                  </a:moveTo>
                  <a:lnTo>
                    <a:pt x="0" y="0"/>
                  </a:lnTo>
                  <a:lnTo>
                    <a:pt x="0" y="14624"/>
                  </a:lnTo>
                  <a:lnTo>
                    <a:pt x="14624" y="14624"/>
                  </a:lnTo>
                  <a:lnTo>
                    <a:pt x="14624" y="0"/>
                  </a:lnTo>
                  <a:close/>
                </a:path>
              </a:pathLst>
            </a:custGeom>
            <a:solidFill>
              <a:srgbClr val="F0F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/>
            <p:nvPr/>
          </p:nvSpPr>
          <p:spPr>
            <a:xfrm>
              <a:off x="2374513" y="12608836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40">
                  <a:moveTo>
                    <a:pt x="14624" y="0"/>
                  </a:moveTo>
                  <a:lnTo>
                    <a:pt x="0" y="0"/>
                  </a:lnTo>
                  <a:lnTo>
                    <a:pt x="0" y="14624"/>
                  </a:lnTo>
                  <a:lnTo>
                    <a:pt x="14624" y="14624"/>
                  </a:lnTo>
                  <a:lnTo>
                    <a:pt x="14624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562"/>
            <p:cNvSpPr/>
            <p:nvPr/>
          </p:nvSpPr>
          <p:spPr>
            <a:xfrm>
              <a:off x="2359889" y="12608836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40">
                  <a:moveTo>
                    <a:pt x="14624" y="0"/>
                  </a:moveTo>
                  <a:lnTo>
                    <a:pt x="0" y="0"/>
                  </a:lnTo>
                  <a:lnTo>
                    <a:pt x="0" y="14624"/>
                  </a:lnTo>
                  <a:lnTo>
                    <a:pt x="14624" y="14624"/>
                  </a:lnTo>
                  <a:lnTo>
                    <a:pt x="14624" y="0"/>
                  </a:lnTo>
                  <a:close/>
                </a:path>
              </a:pathLst>
            </a:custGeom>
            <a:solidFill>
              <a:srgbClr val="DFE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" name="object 563"/>
            <p:cNvSpPr/>
            <p:nvPr/>
          </p:nvSpPr>
          <p:spPr>
            <a:xfrm>
              <a:off x="545980" y="12846992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4624" y="0"/>
                  </a:moveTo>
                  <a:lnTo>
                    <a:pt x="0" y="0"/>
                  </a:lnTo>
                  <a:lnTo>
                    <a:pt x="0" y="14622"/>
                  </a:lnTo>
                  <a:lnTo>
                    <a:pt x="14624" y="14622"/>
                  </a:lnTo>
                  <a:lnTo>
                    <a:pt x="14624" y="0"/>
                  </a:lnTo>
                  <a:close/>
                </a:path>
              </a:pathLst>
            </a:custGeom>
            <a:solidFill>
              <a:srgbClr val="F0F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564"/>
            <p:cNvSpPr/>
            <p:nvPr/>
          </p:nvSpPr>
          <p:spPr>
            <a:xfrm>
              <a:off x="560605" y="12846992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4624" y="0"/>
                  </a:moveTo>
                  <a:lnTo>
                    <a:pt x="0" y="0"/>
                  </a:lnTo>
                  <a:lnTo>
                    <a:pt x="0" y="14622"/>
                  </a:lnTo>
                  <a:lnTo>
                    <a:pt x="14624" y="14622"/>
                  </a:lnTo>
                  <a:lnTo>
                    <a:pt x="14624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" name="object 565"/>
            <p:cNvSpPr/>
            <p:nvPr/>
          </p:nvSpPr>
          <p:spPr>
            <a:xfrm>
              <a:off x="575227" y="12846992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4624" y="0"/>
                  </a:moveTo>
                  <a:lnTo>
                    <a:pt x="0" y="0"/>
                  </a:lnTo>
                  <a:lnTo>
                    <a:pt x="0" y="14622"/>
                  </a:lnTo>
                  <a:lnTo>
                    <a:pt x="14624" y="14622"/>
                  </a:lnTo>
                  <a:lnTo>
                    <a:pt x="14624" y="0"/>
                  </a:lnTo>
                  <a:close/>
                </a:path>
              </a:pathLst>
            </a:custGeom>
            <a:solidFill>
              <a:srgbClr val="DFE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" name="object 566"/>
            <p:cNvSpPr/>
            <p:nvPr/>
          </p:nvSpPr>
          <p:spPr>
            <a:xfrm>
              <a:off x="589851" y="12846992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4624" y="0"/>
                  </a:moveTo>
                  <a:lnTo>
                    <a:pt x="0" y="0"/>
                  </a:lnTo>
                  <a:lnTo>
                    <a:pt x="0" y="14622"/>
                  </a:lnTo>
                  <a:lnTo>
                    <a:pt x="14624" y="14622"/>
                  </a:lnTo>
                  <a:lnTo>
                    <a:pt x="14624" y="0"/>
                  </a:lnTo>
                  <a:close/>
                </a:path>
              </a:pathLst>
            </a:custGeom>
            <a:solidFill>
              <a:srgbClr val="E4E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567"/>
            <p:cNvSpPr/>
            <p:nvPr/>
          </p:nvSpPr>
          <p:spPr>
            <a:xfrm>
              <a:off x="545980" y="12861615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4624" y="0"/>
                  </a:moveTo>
                  <a:lnTo>
                    <a:pt x="0" y="0"/>
                  </a:lnTo>
                  <a:lnTo>
                    <a:pt x="0" y="14624"/>
                  </a:lnTo>
                  <a:lnTo>
                    <a:pt x="14624" y="14624"/>
                  </a:lnTo>
                  <a:lnTo>
                    <a:pt x="14624" y="0"/>
                  </a:lnTo>
                  <a:close/>
                </a:path>
              </a:pathLst>
            </a:custGeom>
            <a:solidFill>
              <a:srgbClr val="E4E6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568"/>
            <p:cNvSpPr/>
            <p:nvPr/>
          </p:nvSpPr>
          <p:spPr>
            <a:xfrm>
              <a:off x="560605" y="12861615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4624" y="0"/>
                  </a:moveTo>
                  <a:lnTo>
                    <a:pt x="0" y="0"/>
                  </a:lnTo>
                  <a:lnTo>
                    <a:pt x="0" y="14624"/>
                  </a:lnTo>
                  <a:lnTo>
                    <a:pt x="14624" y="14624"/>
                  </a:lnTo>
                  <a:lnTo>
                    <a:pt x="14624" y="0"/>
                  </a:lnTo>
                  <a:close/>
                </a:path>
              </a:pathLst>
            </a:custGeom>
            <a:solidFill>
              <a:srgbClr val="BDBB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/>
            <p:nvPr/>
          </p:nvSpPr>
          <p:spPr>
            <a:xfrm>
              <a:off x="575227" y="12861615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4624" y="0"/>
                  </a:moveTo>
                  <a:lnTo>
                    <a:pt x="0" y="0"/>
                  </a:lnTo>
                  <a:lnTo>
                    <a:pt x="0" y="14624"/>
                  </a:lnTo>
                  <a:lnTo>
                    <a:pt x="14624" y="14624"/>
                  </a:lnTo>
                  <a:lnTo>
                    <a:pt x="14624" y="0"/>
                  </a:lnTo>
                  <a:close/>
                </a:path>
              </a:pathLst>
            </a:custGeom>
            <a:solidFill>
              <a:srgbClr val="A3A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/>
            <p:nvPr/>
          </p:nvSpPr>
          <p:spPr>
            <a:xfrm>
              <a:off x="589851" y="12861615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4624" y="0"/>
                  </a:moveTo>
                  <a:lnTo>
                    <a:pt x="0" y="0"/>
                  </a:lnTo>
                  <a:lnTo>
                    <a:pt x="0" y="14624"/>
                  </a:lnTo>
                  <a:lnTo>
                    <a:pt x="14624" y="14624"/>
                  </a:lnTo>
                  <a:lnTo>
                    <a:pt x="14624" y="0"/>
                  </a:lnTo>
                  <a:close/>
                </a:path>
              </a:pathLst>
            </a:custGeom>
            <a:solidFill>
              <a:srgbClr val="CCC2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571"/>
            <p:cNvSpPr/>
            <p:nvPr/>
          </p:nvSpPr>
          <p:spPr>
            <a:xfrm>
              <a:off x="545980" y="12876241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4624" y="0"/>
                  </a:moveTo>
                  <a:lnTo>
                    <a:pt x="0" y="0"/>
                  </a:lnTo>
                  <a:lnTo>
                    <a:pt x="0" y="14622"/>
                  </a:lnTo>
                  <a:lnTo>
                    <a:pt x="14624" y="14622"/>
                  </a:lnTo>
                  <a:lnTo>
                    <a:pt x="14624" y="0"/>
                  </a:lnTo>
                  <a:close/>
                </a:path>
              </a:pathLst>
            </a:custGeom>
            <a:solidFill>
              <a:srgbClr val="F0F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572"/>
            <p:cNvSpPr/>
            <p:nvPr/>
          </p:nvSpPr>
          <p:spPr>
            <a:xfrm>
              <a:off x="560605" y="12876241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4624" y="0"/>
                  </a:moveTo>
                  <a:lnTo>
                    <a:pt x="0" y="0"/>
                  </a:lnTo>
                  <a:lnTo>
                    <a:pt x="0" y="14622"/>
                  </a:lnTo>
                  <a:lnTo>
                    <a:pt x="14624" y="14622"/>
                  </a:lnTo>
                  <a:lnTo>
                    <a:pt x="14624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573"/>
            <p:cNvSpPr/>
            <p:nvPr/>
          </p:nvSpPr>
          <p:spPr>
            <a:xfrm>
              <a:off x="575227" y="12876241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4624" y="0"/>
                  </a:moveTo>
                  <a:lnTo>
                    <a:pt x="0" y="0"/>
                  </a:lnTo>
                  <a:lnTo>
                    <a:pt x="0" y="14622"/>
                  </a:lnTo>
                  <a:lnTo>
                    <a:pt x="14624" y="14622"/>
                  </a:lnTo>
                  <a:lnTo>
                    <a:pt x="14624" y="0"/>
                  </a:lnTo>
                  <a:close/>
                </a:path>
              </a:pathLst>
            </a:custGeom>
            <a:solidFill>
              <a:srgbClr val="DFE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574"/>
            <p:cNvSpPr/>
            <p:nvPr/>
          </p:nvSpPr>
          <p:spPr>
            <a:xfrm>
              <a:off x="589838" y="12876250"/>
              <a:ext cx="44450" cy="15240"/>
            </a:xfrm>
            <a:custGeom>
              <a:avLst/>
              <a:gdLst/>
              <a:ahLst/>
              <a:cxnLst/>
              <a:rect l="l" t="t" r="r" b="b"/>
              <a:pathLst>
                <a:path w="44450" h="15240">
                  <a:moveTo>
                    <a:pt x="14630" y="0"/>
                  </a:moveTo>
                  <a:lnTo>
                    <a:pt x="0" y="0"/>
                  </a:lnTo>
                  <a:lnTo>
                    <a:pt x="0" y="14617"/>
                  </a:lnTo>
                  <a:lnTo>
                    <a:pt x="14630" y="14617"/>
                  </a:lnTo>
                  <a:lnTo>
                    <a:pt x="14630" y="0"/>
                  </a:lnTo>
                  <a:close/>
                </a:path>
                <a:path w="44450" h="15240">
                  <a:moveTo>
                    <a:pt x="43878" y="0"/>
                  </a:moveTo>
                  <a:lnTo>
                    <a:pt x="29248" y="0"/>
                  </a:lnTo>
                  <a:lnTo>
                    <a:pt x="29248" y="14617"/>
                  </a:lnTo>
                  <a:lnTo>
                    <a:pt x="43878" y="14617"/>
                  </a:lnTo>
                  <a:lnTo>
                    <a:pt x="43878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575"/>
            <p:cNvSpPr/>
            <p:nvPr/>
          </p:nvSpPr>
          <p:spPr>
            <a:xfrm>
              <a:off x="604473" y="12876241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4624" y="0"/>
                  </a:moveTo>
                  <a:lnTo>
                    <a:pt x="0" y="0"/>
                  </a:lnTo>
                  <a:lnTo>
                    <a:pt x="0" y="14622"/>
                  </a:lnTo>
                  <a:lnTo>
                    <a:pt x="14624" y="14622"/>
                  </a:lnTo>
                  <a:lnTo>
                    <a:pt x="14624" y="0"/>
                  </a:lnTo>
                  <a:close/>
                </a:path>
              </a:pathLst>
            </a:custGeom>
            <a:solidFill>
              <a:srgbClr val="DFE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576"/>
            <p:cNvSpPr/>
            <p:nvPr/>
          </p:nvSpPr>
          <p:spPr>
            <a:xfrm>
              <a:off x="619097" y="12861616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4624" y="0"/>
                  </a:moveTo>
                  <a:lnTo>
                    <a:pt x="0" y="0"/>
                  </a:lnTo>
                  <a:lnTo>
                    <a:pt x="0" y="14624"/>
                  </a:lnTo>
                  <a:lnTo>
                    <a:pt x="14624" y="14624"/>
                  </a:lnTo>
                  <a:lnTo>
                    <a:pt x="14624" y="0"/>
                  </a:lnTo>
                  <a:close/>
                </a:path>
              </a:pathLst>
            </a:custGeom>
            <a:solidFill>
              <a:srgbClr val="BDBB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" name="object 577"/>
            <p:cNvSpPr/>
            <p:nvPr/>
          </p:nvSpPr>
          <p:spPr>
            <a:xfrm>
              <a:off x="604473" y="12861616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4624" y="0"/>
                  </a:moveTo>
                  <a:lnTo>
                    <a:pt x="0" y="0"/>
                  </a:lnTo>
                  <a:lnTo>
                    <a:pt x="0" y="14624"/>
                  </a:lnTo>
                  <a:lnTo>
                    <a:pt x="14624" y="14624"/>
                  </a:lnTo>
                  <a:lnTo>
                    <a:pt x="14624" y="0"/>
                  </a:lnTo>
                  <a:close/>
                </a:path>
              </a:pathLst>
            </a:custGeom>
            <a:solidFill>
              <a:srgbClr val="A3A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" name="object 578"/>
            <p:cNvSpPr/>
            <p:nvPr/>
          </p:nvSpPr>
          <p:spPr>
            <a:xfrm>
              <a:off x="619097" y="12846992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4624" y="0"/>
                  </a:moveTo>
                  <a:lnTo>
                    <a:pt x="0" y="0"/>
                  </a:lnTo>
                  <a:lnTo>
                    <a:pt x="0" y="14622"/>
                  </a:lnTo>
                  <a:lnTo>
                    <a:pt x="14624" y="14622"/>
                  </a:lnTo>
                  <a:lnTo>
                    <a:pt x="14624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" name="object 579"/>
            <p:cNvSpPr/>
            <p:nvPr/>
          </p:nvSpPr>
          <p:spPr>
            <a:xfrm>
              <a:off x="604469" y="12847002"/>
              <a:ext cx="44450" cy="15240"/>
            </a:xfrm>
            <a:custGeom>
              <a:avLst/>
              <a:gdLst/>
              <a:ahLst/>
              <a:cxnLst/>
              <a:rect l="l" t="t" r="r" b="b"/>
              <a:pathLst>
                <a:path w="44450" h="15240">
                  <a:moveTo>
                    <a:pt x="14617" y="0"/>
                  </a:moveTo>
                  <a:lnTo>
                    <a:pt x="0" y="0"/>
                  </a:lnTo>
                  <a:lnTo>
                    <a:pt x="0" y="14617"/>
                  </a:lnTo>
                  <a:lnTo>
                    <a:pt x="14617" y="14617"/>
                  </a:lnTo>
                  <a:lnTo>
                    <a:pt x="14617" y="0"/>
                  </a:lnTo>
                  <a:close/>
                </a:path>
                <a:path w="44450" h="15240">
                  <a:moveTo>
                    <a:pt x="43865" y="0"/>
                  </a:moveTo>
                  <a:lnTo>
                    <a:pt x="29248" y="0"/>
                  </a:lnTo>
                  <a:lnTo>
                    <a:pt x="29248" y="14617"/>
                  </a:lnTo>
                  <a:lnTo>
                    <a:pt x="43865" y="14617"/>
                  </a:lnTo>
                  <a:lnTo>
                    <a:pt x="43865" y="0"/>
                  </a:lnTo>
                  <a:close/>
                </a:path>
              </a:pathLst>
            </a:custGeom>
            <a:solidFill>
              <a:srgbClr val="DFE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580"/>
            <p:cNvSpPr/>
            <p:nvPr/>
          </p:nvSpPr>
          <p:spPr>
            <a:xfrm>
              <a:off x="648346" y="12846992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4624" y="0"/>
                  </a:moveTo>
                  <a:lnTo>
                    <a:pt x="0" y="0"/>
                  </a:lnTo>
                  <a:lnTo>
                    <a:pt x="0" y="14622"/>
                  </a:lnTo>
                  <a:lnTo>
                    <a:pt x="14624" y="14622"/>
                  </a:lnTo>
                  <a:lnTo>
                    <a:pt x="14624" y="0"/>
                  </a:lnTo>
                  <a:close/>
                </a:path>
              </a:pathLst>
            </a:custGeom>
            <a:solidFill>
              <a:srgbClr val="E4E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/>
            <p:nvPr/>
          </p:nvSpPr>
          <p:spPr>
            <a:xfrm>
              <a:off x="633722" y="12861615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4624" y="0"/>
                  </a:moveTo>
                  <a:lnTo>
                    <a:pt x="0" y="0"/>
                  </a:lnTo>
                  <a:lnTo>
                    <a:pt x="0" y="14624"/>
                  </a:lnTo>
                  <a:lnTo>
                    <a:pt x="14624" y="14624"/>
                  </a:lnTo>
                  <a:lnTo>
                    <a:pt x="14624" y="0"/>
                  </a:lnTo>
                  <a:close/>
                </a:path>
              </a:pathLst>
            </a:custGeom>
            <a:solidFill>
              <a:srgbClr val="A3A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" name="object 582"/>
            <p:cNvSpPr/>
            <p:nvPr/>
          </p:nvSpPr>
          <p:spPr>
            <a:xfrm>
              <a:off x="648346" y="12861615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4624" y="0"/>
                  </a:moveTo>
                  <a:lnTo>
                    <a:pt x="0" y="0"/>
                  </a:lnTo>
                  <a:lnTo>
                    <a:pt x="0" y="14624"/>
                  </a:lnTo>
                  <a:lnTo>
                    <a:pt x="14624" y="14624"/>
                  </a:lnTo>
                  <a:lnTo>
                    <a:pt x="14624" y="0"/>
                  </a:lnTo>
                  <a:close/>
                </a:path>
              </a:pathLst>
            </a:custGeom>
            <a:solidFill>
              <a:srgbClr val="CCC2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" name="object 583"/>
            <p:cNvSpPr/>
            <p:nvPr/>
          </p:nvSpPr>
          <p:spPr>
            <a:xfrm>
              <a:off x="633722" y="12876241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4624" y="0"/>
                  </a:moveTo>
                  <a:lnTo>
                    <a:pt x="0" y="0"/>
                  </a:lnTo>
                  <a:lnTo>
                    <a:pt x="0" y="14622"/>
                  </a:lnTo>
                  <a:lnTo>
                    <a:pt x="14624" y="14622"/>
                  </a:lnTo>
                  <a:lnTo>
                    <a:pt x="14624" y="0"/>
                  </a:lnTo>
                  <a:close/>
                </a:path>
              </a:pathLst>
            </a:custGeom>
            <a:solidFill>
              <a:srgbClr val="DFE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584"/>
            <p:cNvSpPr/>
            <p:nvPr/>
          </p:nvSpPr>
          <p:spPr>
            <a:xfrm>
              <a:off x="648346" y="12876241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4624" y="0"/>
                  </a:moveTo>
                  <a:lnTo>
                    <a:pt x="0" y="0"/>
                  </a:lnTo>
                  <a:lnTo>
                    <a:pt x="0" y="14622"/>
                  </a:lnTo>
                  <a:lnTo>
                    <a:pt x="14624" y="14622"/>
                  </a:lnTo>
                  <a:lnTo>
                    <a:pt x="14624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" name="object 585"/>
            <p:cNvSpPr/>
            <p:nvPr/>
          </p:nvSpPr>
          <p:spPr>
            <a:xfrm>
              <a:off x="692214" y="12876241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4624" y="0"/>
                  </a:moveTo>
                  <a:lnTo>
                    <a:pt x="0" y="0"/>
                  </a:lnTo>
                  <a:lnTo>
                    <a:pt x="0" y="14622"/>
                  </a:lnTo>
                  <a:lnTo>
                    <a:pt x="14624" y="14622"/>
                  </a:lnTo>
                  <a:lnTo>
                    <a:pt x="14624" y="0"/>
                  </a:lnTo>
                  <a:close/>
                </a:path>
              </a:pathLst>
            </a:custGeom>
            <a:solidFill>
              <a:srgbClr val="F0F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586"/>
            <p:cNvSpPr/>
            <p:nvPr/>
          </p:nvSpPr>
          <p:spPr>
            <a:xfrm>
              <a:off x="677592" y="12876241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4624" y="0"/>
                  </a:moveTo>
                  <a:lnTo>
                    <a:pt x="0" y="0"/>
                  </a:lnTo>
                  <a:lnTo>
                    <a:pt x="0" y="14622"/>
                  </a:lnTo>
                  <a:lnTo>
                    <a:pt x="14624" y="14622"/>
                  </a:lnTo>
                  <a:lnTo>
                    <a:pt x="14624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" name="object 587"/>
            <p:cNvSpPr/>
            <p:nvPr/>
          </p:nvSpPr>
          <p:spPr>
            <a:xfrm>
              <a:off x="662968" y="12876241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4624" y="0"/>
                  </a:moveTo>
                  <a:lnTo>
                    <a:pt x="0" y="0"/>
                  </a:lnTo>
                  <a:lnTo>
                    <a:pt x="0" y="14622"/>
                  </a:lnTo>
                  <a:lnTo>
                    <a:pt x="14624" y="14622"/>
                  </a:lnTo>
                  <a:lnTo>
                    <a:pt x="14624" y="0"/>
                  </a:lnTo>
                  <a:close/>
                </a:path>
              </a:pathLst>
            </a:custGeom>
            <a:solidFill>
              <a:srgbClr val="DFE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" name="object 588"/>
            <p:cNvSpPr/>
            <p:nvPr/>
          </p:nvSpPr>
          <p:spPr>
            <a:xfrm>
              <a:off x="692214" y="12861616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4624" y="0"/>
                  </a:moveTo>
                  <a:lnTo>
                    <a:pt x="0" y="0"/>
                  </a:lnTo>
                  <a:lnTo>
                    <a:pt x="0" y="14624"/>
                  </a:lnTo>
                  <a:lnTo>
                    <a:pt x="14624" y="14624"/>
                  </a:lnTo>
                  <a:lnTo>
                    <a:pt x="14624" y="0"/>
                  </a:lnTo>
                  <a:close/>
                </a:path>
              </a:pathLst>
            </a:custGeom>
            <a:solidFill>
              <a:srgbClr val="E4E6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" name="object 589"/>
            <p:cNvSpPr/>
            <p:nvPr/>
          </p:nvSpPr>
          <p:spPr>
            <a:xfrm>
              <a:off x="677592" y="12861616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4624" y="0"/>
                  </a:moveTo>
                  <a:lnTo>
                    <a:pt x="0" y="0"/>
                  </a:lnTo>
                  <a:lnTo>
                    <a:pt x="0" y="14624"/>
                  </a:lnTo>
                  <a:lnTo>
                    <a:pt x="14624" y="14624"/>
                  </a:lnTo>
                  <a:lnTo>
                    <a:pt x="14624" y="0"/>
                  </a:lnTo>
                  <a:close/>
                </a:path>
              </a:pathLst>
            </a:custGeom>
            <a:solidFill>
              <a:srgbClr val="BDBB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" name="object 590"/>
            <p:cNvSpPr/>
            <p:nvPr/>
          </p:nvSpPr>
          <p:spPr>
            <a:xfrm>
              <a:off x="662968" y="12861616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4624" y="0"/>
                  </a:moveTo>
                  <a:lnTo>
                    <a:pt x="0" y="0"/>
                  </a:lnTo>
                  <a:lnTo>
                    <a:pt x="0" y="14624"/>
                  </a:lnTo>
                  <a:lnTo>
                    <a:pt x="14624" y="14624"/>
                  </a:lnTo>
                  <a:lnTo>
                    <a:pt x="14624" y="0"/>
                  </a:lnTo>
                  <a:close/>
                </a:path>
              </a:pathLst>
            </a:custGeom>
            <a:solidFill>
              <a:srgbClr val="A3A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591"/>
            <p:cNvSpPr/>
            <p:nvPr/>
          </p:nvSpPr>
          <p:spPr>
            <a:xfrm>
              <a:off x="692214" y="12846992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4624" y="0"/>
                  </a:moveTo>
                  <a:lnTo>
                    <a:pt x="0" y="0"/>
                  </a:lnTo>
                  <a:lnTo>
                    <a:pt x="0" y="14622"/>
                  </a:lnTo>
                  <a:lnTo>
                    <a:pt x="14624" y="14622"/>
                  </a:lnTo>
                  <a:lnTo>
                    <a:pt x="14624" y="0"/>
                  </a:lnTo>
                  <a:close/>
                </a:path>
              </a:pathLst>
            </a:custGeom>
            <a:solidFill>
              <a:srgbClr val="F0F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object 592"/>
            <p:cNvSpPr/>
            <p:nvPr/>
          </p:nvSpPr>
          <p:spPr>
            <a:xfrm>
              <a:off x="677592" y="12846992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4624" y="0"/>
                  </a:moveTo>
                  <a:lnTo>
                    <a:pt x="0" y="0"/>
                  </a:lnTo>
                  <a:lnTo>
                    <a:pt x="0" y="14622"/>
                  </a:lnTo>
                  <a:lnTo>
                    <a:pt x="14624" y="14622"/>
                  </a:lnTo>
                  <a:lnTo>
                    <a:pt x="14624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" name="object 593"/>
            <p:cNvSpPr/>
            <p:nvPr/>
          </p:nvSpPr>
          <p:spPr>
            <a:xfrm>
              <a:off x="662968" y="12846992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4624" y="0"/>
                  </a:moveTo>
                  <a:lnTo>
                    <a:pt x="0" y="0"/>
                  </a:lnTo>
                  <a:lnTo>
                    <a:pt x="0" y="14622"/>
                  </a:lnTo>
                  <a:lnTo>
                    <a:pt x="14624" y="14622"/>
                  </a:lnTo>
                  <a:lnTo>
                    <a:pt x="14624" y="0"/>
                  </a:lnTo>
                  <a:close/>
                </a:path>
              </a:pathLst>
            </a:custGeom>
            <a:solidFill>
              <a:srgbClr val="DFE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96" name="object 596"/>
          <p:cNvPicPr/>
          <p:nvPr/>
        </p:nvPicPr>
        <p:blipFill rotWithShape="1">
          <a:blip r:embed="rId36" cstate="print"/>
          <a:srcRect l="22907" b="79847"/>
          <a:stretch/>
        </p:blipFill>
        <p:spPr>
          <a:xfrm>
            <a:off x="1828800" y="2166723"/>
            <a:ext cx="2281206" cy="1179728"/>
          </a:xfrm>
          <a:prstGeom prst="rect">
            <a:avLst/>
          </a:prstGeom>
        </p:spPr>
      </p:pic>
      <p:sp>
        <p:nvSpPr>
          <p:cNvPr id="597" name="object 597"/>
          <p:cNvSpPr/>
          <p:nvPr/>
        </p:nvSpPr>
        <p:spPr>
          <a:xfrm>
            <a:off x="2799054" y="2381160"/>
            <a:ext cx="262890" cy="706120"/>
          </a:xfrm>
          <a:custGeom>
            <a:avLst/>
            <a:gdLst/>
            <a:ahLst/>
            <a:cxnLst/>
            <a:rect l="l" t="t" r="r" b="b"/>
            <a:pathLst>
              <a:path w="262889" h="706119">
                <a:moveTo>
                  <a:pt x="58712" y="3505"/>
                </a:moveTo>
                <a:lnTo>
                  <a:pt x="55206" y="0"/>
                </a:lnTo>
                <a:lnTo>
                  <a:pt x="50977" y="292"/>
                </a:lnTo>
                <a:lnTo>
                  <a:pt x="2705" y="3683"/>
                </a:lnTo>
                <a:lnTo>
                  <a:pt x="0" y="10909"/>
                </a:lnTo>
                <a:lnTo>
                  <a:pt x="47802" y="58712"/>
                </a:lnTo>
                <a:lnTo>
                  <a:pt x="55029" y="56007"/>
                </a:lnTo>
                <a:lnTo>
                  <a:pt x="58712" y="3505"/>
                </a:lnTo>
                <a:close/>
              </a:path>
              <a:path w="262889" h="706119">
                <a:moveTo>
                  <a:pt x="262585" y="697331"/>
                </a:moveTo>
                <a:lnTo>
                  <a:pt x="261632" y="693204"/>
                </a:lnTo>
                <a:lnTo>
                  <a:pt x="250621" y="646074"/>
                </a:lnTo>
                <a:lnTo>
                  <a:pt x="243052" y="644563"/>
                </a:lnTo>
                <a:lnTo>
                  <a:pt x="203454" y="699338"/>
                </a:lnTo>
                <a:lnTo>
                  <a:pt x="207264" y="706056"/>
                </a:lnTo>
                <a:lnTo>
                  <a:pt x="259676" y="701344"/>
                </a:lnTo>
                <a:lnTo>
                  <a:pt x="262585" y="697331"/>
                </a:lnTo>
                <a:close/>
              </a:path>
            </a:pathLst>
          </a:custGeom>
          <a:solidFill>
            <a:srgbClr val="4F9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99" name="object 599"/>
          <p:cNvPicPr/>
          <p:nvPr/>
        </p:nvPicPr>
        <p:blipFill rotWithShape="1">
          <a:blip r:embed="rId37" cstate="print"/>
          <a:srcRect l="48205" t="2459" r="37357" b="88581"/>
          <a:stretch/>
        </p:blipFill>
        <p:spPr>
          <a:xfrm>
            <a:off x="2743200" y="2203450"/>
            <a:ext cx="381000" cy="228600"/>
          </a:xfrm>
          <a:prstGeom prst="rect">
            <a:avLst/>
          </a:prstGeom>
        </p:spPr>
      </p:pic>
      <p:sp>
        <p:nvSpPr>
          <p:cNvPr id="602" name="object 602"/>
          <p:cNvSpPr/>
          <p:nvPr/>
        </p:nvSpPr>
        <p:spPr>
          <a:xfrm>
            <a:off x="1671889" y="2422762"/>
            <a:ext cx="1141730" cy="609600"/>
          </a:xfrm>
          <a:custGeom>
            <a:avLst/>
            <a:gdLst/>
            <a:ahLst/>
            <a:cxnLst/>
            <a:rect l="l" t="t" r="r" b="b"/>
            <a:pathLst>
              <a:path w="1141730" h="609600">
                <a:moveTo>
                  <a:pt x="1141433" y="0"/>
                </a:moveTo>
                <a:lnTo>
                  <a:pt x="1116934" y="20821"/>
                </a:lnTo>
                <a:lnTo>
                  <a:pt x="1098767" y="31513"/>
                </a:lnTo>
                <a:lnTo>
                  <a:pt x="1077934" y="35452"/>
                </a:lnTo>
                <a:lnTo>
                  <a:pt x="1045434" y="36014"/>
                </a:lnTo>
                <a:lnTo>
                  <a:pt x="207790" y="36014"/>
                </a:lnTo>
                <a:lnTo>
                  <a:pt x="144068" y="39838"/>
                </a:lnTo>
                <a:lnTo>
                  <a:pt x="111345" y="52595"/>
                </a:lnTo>
                <a:lnTo>
                  <a:pt x="99290" y="84616"/>
                </a:lnTo>
                <a:lnTo>
                  <a:pt x="97567" y="146237"/>
                </a:lnTo>
                <a:lnTo>
                  <a:pt x="97567" y="446522"/>
                </a:lnTo>
                <a:lnTo>
                  <a:pt x="94283" y="499974"/>
                </a:lnTo>
                <a:lnTo>
                  <a:pt x="83810" y="544967"/>
                </a:lnTo>
                <a:lnTo>
                  <a:pt x="65224" y="579535"/>
                </a:lnTo>
                <a:lnTo>
                  <a:pt x="37596" y="601717"/>
                </a:lnTo>
                <a:lnTo>
                  <a:pt x="0" y="609547"/>
                </a:lnTo>
              </a:path>
            </a:pathLst>
          </a:custGeom>
          <a:ln w="5604">
            <a:solidFill>
              <a:srgbClr val="4F95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1679492" y="3029453"/>
            <a:ext cx="1373505" cy="42545"/>
          </a:xfrm>
          <a:custGeom>
            <a:avLst/>
            <a:gdLst/>
            <a:ahLst/>
            <a:cxnLst/>
            <a:rect l="l" t="t" r="r" b="b"/>
            <a:pathLst>
              <a:path w="1373505" h="42544">
                <a:moveTo>
                  <a:pt x="0" y="2762"/>
                </a:moveTo>
                <a:lnTo>
                  <a:pt x="1251136" y="2762"/>
                </a:lnTo>
                <a:lnTo>
                  <a:pt x="1290353" y="0"/>
                </a:lnTo>
                <a:lnTo>
                  <a:pt x="1316172" y="3220"/>
                </a:lnTo>
                <a:lnTo>
                  <a:pt x="1340065" y="16150"/>
                </a:lnTo>
                <a:lnTo>
                  <a:pt x="1373502" y="42517"/>
                </a:lnTo>
              </a:path>
            </a:pathLst>
          </a:custGeom>
          <a:ln w="5604">
            <a:solidFill>
              <a:srgbClr val="4F95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04" name="object 604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821393" y="17238138"/>
            <a:ext cx="74004" cy="110186"/>
          </a:xfrm>
          <a:prstGeom prst="rect">
            <a:avLst/>
          </a:prstGeom>
        </p:spPr>
      </p:pic>
      <p:pic>
        <p:nvPicPr>
          <p:cNvPr id="605" name="object 60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80018" y="15916267"/>
            <a:ext cx="75973" cy="75971"/>
          </a:xfrm>
          <a:prstGeom prst="rect">
            <a:avLst/>
          </a:prstGeom>
        </p:spPr>
      </p:pic>
      <p:grpSp>
        <p:nvGrpSpPr>
          <p:cNvPr id="606" name="object 606"/>
          <p:cNvGrpSpPr/>
          <p:nvPr/>
        </p:nvGrpSpPr>
        <p:grpSpPr>
          <a:xfrm>
            <a:off x="309170" y="18078844"/>
            <a:ext cx="2393892" cy="653364"/>
            <a:chOff x="309170" y="18078844"/>
            <a:chExt cx="2393892" cy="653364"/>
          </a:xfrm>
        </p:grpSpPr>
        <p:pic>
          <p:nvPicPr>
            <p:cNvPr id="607" name="object 60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09170" y="18498686"/>
              <a:ext cx="651996" cy="233522"/>
            </a:xfrm>
            <a:prstGeom prst="rect">
              <a:avLst/>
            </a:prstGeom>
          </p:spPr>
        </p:pic>
        <p:pic>
          <p:nvPicPr>
            <p:cNvPr id="608" name="object 60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68797" y="18556839"/>
              <a:ext cx="511760" cy="94169"/>
            </a:xfrm>
            <a:prstGeom prst="rect">
              <a:avLst/>
            </a:prstGeom>
          </p:spPr>
        </p:pic>
        <p:sp>
          <p:nvSpPr>
            <p:cNvPr id="609" name="object 609"/>
            <p:cNvSpPr/>
            <p:nvPr/>
          </p:nvSpPr>
          <p:spPr>
            <a:xfrm>
              <a:off x="368797" y="18556840"/>
              <a:ext cx="511809" cy="94615"/>
            </a:xfrm>
            <a:custGeom>
              <a:avLst/>
              <a:gdLst/>
              <a:ahLst/>
              <a:cxnLst/>
              <a:rect l="l" t="t" r="r" b="b"/>
              <a:pathLst>
                <a:path w="511809" h="94615">
                  <a:moveTo>
                    <a:pt x="508331" y="94167"/>
                  </a:moveTo>
                  <a:lnTo>
                    <a:pt x="3428" y="94167"/>
                  </a:lnTo>
                  <a:lnTo>
                    <a:pt x="1533" y="94167"/>
                  </a:lnTo>
                  <a:lnTo>
                    <a:pt x="0" y="92633"/>
                  </a:lnTo>
                  <a:lnTo>
                    <a:pt x="0" y="90739"/>
                  </a:lnTo>
                  <a:lnTo>
                    <a:pt x="0" y="3429"/>
                  </a:lnTo>
                  <a:lnTo>
                    <a:pt x="0" y="1535"/>
                  </a:lnTo>
                  <a:lnTo>
                    <a:pt x="1535" y="0"/>
                  </a:lnTo>
                  <a:lnTo>
                    <a:pt x="3428" y="0"/>
                  </a:lnTo>
                  <a:lnTo>
                    <a:pt x="508331" y="0"/>
                  </a:lnTo>
                  <a:lnTo>
                    <a:pt x="510223" y="0"/>
                  </a:lnTo>
                  <a:lnTo>
                    <a:pt x="511759" y="1535"/>
                  </a:lnTo>
                  <a:lnTo>
                    <a:pt x="511759" y="3428"/>
                  </a:lnTo>
                  <a:lnTo>
                    <a:pt x="511759" y="90739"/>
                  </a:lnTo>
                  <a:lnTo>
                    <a:pt x="511759" y="92633"/>
                  </a:lnTo>
                  <a:lnTo>
                    <a:pt x="510223" y="94167"/>
                  </a:lnTo>
                  <a:lnTo>
                    <a:pt x="508331" y="94167"/>
                  </a:lnTo>
                  <a:close/>
                </a:path>
              </a:pathLst>
            </a:custGeom>
            <a:ln w="6538">
              <a:solidFill>
                <a:srgbClr val="4F95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" name="object 610"/>
            <p:cNvSpPr/>
            <p:nvPr/>
          </p:nvSpPr>
          <p:spPr>
            <a:xfrm>
              <a:off x="905109" y="18602325"/>
              <a:ext cx="46990" cy="76200"/>
            </a:xfrm>
            <a:custGeom>
              <a:avLst/>
              <a:gdLst/>
              <a:ahLst/>
              <a:cxnLst/>
              <a:rect l="l" t="t" r="r" b="b"/>
              <a:pathLst>
                <a:path w="46990" h="76200">
                  <a:moveTo>
                    <a:pt x="39614" y="0"/>
                  </a:moveTo>
                  <a:lnTo>
                    <a:pt x="0" y="35581"/>
                  </a:lnTo>
                  <a:lnTo>
                    <a:pt x="0" y="40492"/>
                  </a:lnTo>
                  <a:lnTo>
                    <a:pt x="3134" y="43308"/>
                  </a:lnTo>
                  <a:lnTo>
                    <a:pt x="39614" y="76072"/>
                  </a:lnTo>
                  <a:lnTo>
                    <a:pt x="46872" y="72836"/>
                  </a:lnTo>
                  <a:lnTo>
                    <a:pt x="46872" y="3237"/>
                  </a:lnTo>
                  <a:lnTo>
                    <a:pt x="39614" y="0"/>
                  </a:lnTo>
                  <a:close/>
                </a:path>
              </a:pathLst>
            </a:custGeom>
            <a:solidFill>
              <a:srgbClr val="4F9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" name="object 611"/>
            <p:cNvSpPr/>
            <p:nvPr/>
          </p:nvSpPr>
          <p:spPr>
            <a:xfrm>
              <a:off x="918712" y="18078844"/>
              <a:ext cx="1784350" cy="561975"/>
            </a:xfrm>
            <a:custGeom>
              <a:avLst/>
              <a:gdLst/>
              <a:ahLst/>
              <a:cxnLst/>
              <a:rect l="l" t="t" r="r" b="b"/>
              <a:pathLst>
                <a:path w="1784350" h="561975">
                  <a:moveTo>
                    <a:pt x="0" y="561518"/>
                  </a:moveTo>
                  <a:lnTo>
                    <a:pt x="661537" y="561518"/>
                  </a:lnTo>
                  <a:lnTo>
                    <a:pt x="714565" y="558834"/>
                  </a:lnTo>
                  <a:lnTo>
                    <a:pt x="766520" y="550901"/>
                  </a:lnTo>
                  <a:lnTo>
                    <a:pt x="816989" y="537894"/>
                  </a:lnTo>
                  <a:lnTo>
                    <a:pt x="865560" y="519989"/>
                  </a:lnTo>
                  <a:lnTo>
                    <a:pt x="911819" y="497365"/>
                  </a:lnTo>
                  <a:lnTo>
                    <a:pt x="955354" y="470195"/>
                  </a:lnTo>
                  <a:lnTo>
                    <a:pt x="995752" y="438658"/>
                  </a:lnTo>
                  <a:lnTo>
                    <a:pt x="1032600" y="402930"/>
                  </a:lnTo>
                  <a:lnTo>
                    <a:pt x="1289735" y="124968"/>
                  </a:lnTo>
                  <a:lnTo>
                    <a:pt x="1323156" y="93059"/>
                  </a:lnTo>
                  <a:lnTo>
                    <a:pt x="1360169" y="65489"/>
                  </a:lnTo>
                  <a:lnTo>
                    <a:pt x="1400291" y="42466"/>
                  </a:lnTo>
                  <a:lnTo>
                    <a:pt x="1443034" y="24198"/>
                  </a:lnTo>
                  <a:lnTo>
                    <a:pt x="1487914" y="10893"/>
                  </a:lnTo>
                  <a:lnTo>
                    <a:pt x="1534444" y="2757"/>
                  </a:lnTo>
                  <a:lnTo>
                    <a:pt x="1582139" y="0"/>
                  </a:lnTo>
                  <a:lnTo>
                    <a:pt x="1784286" y="0"/>
                  </a:lnTo>
                </a:path>
              </a:pathLst>
            </a:custGeom>
            <a:ln w="5604">
              <a:solidFill>
                <a:srgbClr val="4F95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13" name="object 613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343929" y="15954825"/>
            <a:ext cx="2204157" cy="1283218"/>
          </a:xfrm>
          <a:prstGeom prst="rect">
            <a:avLst/>
          </a:prstGeom>
        </p:spPr>
      </p:pic>
      <p:pic>
        <p:nvPicPr>
          <p:cNvPr id="614" name="object 614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218385" y="15837354"/>
            <a:ext cx="2613067" cy="1717232"/>
          </a:xfrm>
          <a:prstGeom prst="rect">
            <a:avLst/>
          </a:prstGeom>
        </p:spPr>
      </p:pic>
      <p:pic>
        <p:nvPicPr>
          <p:cNvPr id="616" name="object 616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203140" y="15847218"/>
            <a:ext cx="2478558" cy="1466149"/>
          </a:xfrm>
          <a:prstGeom prst="rect">
            <a:avLst/>
          </a:prstGeom>
        </p:spPr>
      </p:pic>
      <p:pic>
        <p:nvPicPr>
          <p:cNvPr id="618" name="object 618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515030" y="16701093"/>
            <a:ext cx="75973" cy="75973"/>
          </a:xfrm>
          <a:prstGeom prst="rect">
            <a:avLst/>
          </a:prstGeom>
        </p:spPr>
      </p:pic>
      <p:pic>
        <p:nvPicPr>
          <p:cNvPr id="619" name="object 619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326025" y="16702744"/>
            <a:ext cx="75973" cy="7597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995103" y="1604367"/>
            <a:ext cx="2418555" cy="28864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968449" y="1545769"/>
            <a:ext cx="2444750" cy="3460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21334" marR="5080" indent="-509270">
              <a:lnSpc>
                <a:spcPct val="100000"/>
              </a:lnSpc>
              <a:spcBef>
                <a:spcPts val="110"/>
              </a:spcBef>
            </a:pPr>
            <a:r>
              <a:rPr sz="1050" i="1" spc="-10" dirty="0">
                <a:solidFill>
                  <a:srgbClr val="186BE3"/>
                </a:solidFill>
                <a:latin typeface="Huawei Sans Medium"/>
                <a:cs typeface="Huawei Sans Medium"/>
              </a:rPr>
              <a:t>Register &amp;</a:t>
            </a:r>
            <a:r>
              <a:rPr sz="1050" i="1" spc="-5" dirty="0">
                <a:solidFill>
                  <a:srgbClr val="186BE3"/>
                </a:solidFill>
                <a:latin typeface="Huawei Sans Medium"/>
                <a:cs typeface="Huawei Sans Medium"/>
              </a:rPr>
              <a:t> </a:t>
            </a:r>
            <a:r>
              <a:rPr sz="1050" i="1" spc="-10" dirty="0">
                <a:solidFill>
                  <a:srgbClr val="186BE3"/>
                </a:solidFill>
                <a:latin typeface="Huawei Sans Medium"/>
                <a:cs typeface="Huawei Sans Medium"/>
              </a:rPr>
              <a:t>Learn-Huawei</a:t>
            </a:r>
            <a:r>
              <a:rPr sz="1050" i="1" spc="-5" dirty="0">
                <a:solidFill>
                  <a:srgbClr val="186BE3"/>
                </a:solidFill>
                <a:latin typeface="Huawei Sans Medium"/>
                <a:cs typeface="Huawei Sans Medium"/>
              </a:rPr>
              <a:t> ICT Academy </a:t>
            </a:r>
            <a:r>
              <a:rPr sz="1050" i="1" spc="-315" dirty="0">
                <a:solidFill>
                  <a:srgbClr val="186BE3"/>
                </a:solidFill>
                <a:latin typeface="Huawei Sans Medium"/>
                <a:cs typeface="Huawei Sans Medium"/>
              </a:rPr>
              <a:t> </a:t>
            </a:r>
            <a:r>
              <a:rPr sz="1050" i="1" spc="-5" dirty="0">
                <a:solidFill>
                  <a:srgbClr val="186BE3"/>
                </a:solidFill>
                <a:latin typeface="Huawei Sans Medium"/>
                <a:cs typeface="Huawei Sans Medium"/>
              </a:rPr>
              <a:t>Student</a:t>
            </a:r>
            <a:r>
              <a:rPr sz="1050" i="1" spc="-15" dirty="0">
                <a:solidFill>
                  <a:srgbClr val="186BE3"/>
                </a:solidFill>
                <a:latin typeface="Huawei Sans Medium"/>
                <a:cs typeface="Huawei Sans Medium"/>
              </a:rPr>
              <a:t> </a:t>
            </a:r>
            <a:r>
              <a:rPr sz="1050" i="1" spc="-10" dirty="0">
                <a:solidFill>
                  <a:srgbClr val="186BE3"/>
                </a:solidFill>
                <a:latin typeface="Huawei Sans Medium"/>
                <a:cs typeface="Huawei Sans Medium"/>
              </a:rPr>
              <a:t>Operation Guide</a:t>
            </a:r>
            <a:endParaRPr sz="1050" dirty="0">
              <a:latin typeface="Huawei Sans Medium"/>
              <a:cs typeface="Huawei Sans Medium"/>
            </a:endParaRPr>
          </a:p>
        </p:txBody>
      </p:sp>
      <p:pic>
        <p:nvPicPr>
          <p:cNvPr id="594" name="object 594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2796050" y="2219137"/>
            <a:ext cx="75973" cy="75973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1697632" y="2276290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29188" y="0"/>
                </a:moveTo>
                <a:lnTo>
                  <a:pt x="17826" y="2293"/>
                </a:lnTo>
                <a:lnTo>
                  <a:pt x="8549" y="8549"/>
                </a:lnTo>
                <a:lnTo>
                  <a:pt x="2293" y="17826"/>
                </a:lnTo>
                <a:lnTo>
                  <a:pt x="0" y="29188"/>
                </a:lnTo>
                <a:lnTo>
                  <a:pt x="2293" y="40550"/>
                </a:lnTo>
                <a:lnTo>
                  <a:pt x="8549" y="49828"/>
                </a:lnTo>
                <a:lnTo>
                  <a:pt x="17826" y="56083"/>
                </a:lnTo>
                <a:lnTo>
                  <a:pt x="29188" y="58377"/>
                </a:lnTo>
                <a:lnTo>
                  <a:pt x="40550" y="56083"/>
                </a:lnTo>
                <a:lnTo>
                  <a:pt x="49828" y="49828"/>
                </a:lnTo>
                <a:lnTo>
                  <a:pt x="56083" y="40550"/>
                </a:lnTo>
                <a:lnTo>
                  <a:pt x="58377" y="29188"/>
                </a:lnTo>
                <a:lnTo>
                  <a:pt x="56083" y="17826"/>
                </a:lnTo>
                <a:lnTo>
                  <a:pt x="49828" y="8549"/>
                </a:lnTo>
                <a:lnTo>
                  <a:pt x="40550" y="2293"/>
                </a:lnTo>
                <a:lnTo>
                  <a:pt x="29188" y="0"/>
                </a:lnTo>
                <a:close/>
              </a:path>
            </a:pathLst>
          </a:custGeom>
          <a:solidFill>
            <a:srgbClr val="4F9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76850" y="2760728"/>
            <a:ext cx="501015" cy="125095"/>
          </a:xfrm>
          <a:custGeom>
            <a:avLst/>
            <a:gdLst/>
            <a:ahLst/>
            <a:cxnLst/>
            <a:rect l="l" t="t" r="r" b="b"/>
            <a:pathLst>
              <a:path w="501015" h="125094">
                <a:moveTo>
                  <a:pt x="84983" y="0"/>
                </a:moveTo>
                <a:lnTo>
                  <a:pt x="66724" y="29266"/>
                </a:lnTo>
                <a:lnTo>
                  <a:pt x="23447" y="29266"/>
                </a:lnTo>
                <a:lnTo>
                  <a:pt x="14343" y="30979"/>
                </a:lnTo>
                <a:lnTo>
                  <a:pt x="6887" y="35642"/>
                </a:lnTo>
                <a:lnTo>
                  <a:pt x="1850" y="42542"/>
                </a:lnTo>
                <a:lnTo>
                  <a:pt x="0" y="50967"/>
                </a:lnTo>
                <a:lnTo>
                  <a:pt x="0" y="102866"/>
                </a:lnTo>
                <a:lnTo>
                  <a:pt x="1850" y="111291"/>
                </a:lnTo>
                <a:lnTo>
                  <a:pt x="6887" y="118191"/>
                </a:lnTo>
                <a:lnTo>
                  <a:pt x="14343" y="122854"/>
                </a:lnTo>
                <a:lnTo>
                  <a:pt x="23447" y="124566"/>
                </a:lnTo>
                <a:lnTo>
                  <a:pt x="477377" y="124566"/>
                </a:lnTo>
                <a:lnTo>
                  <a:pt x="486482" y="122854"/>
                </a:lnTo>
                <a:lnTo>
                  <a:pt x="493938" y="118191"/>
                </a:lnTo>
                <a:lnTo>
                  <a:pt x="498976" y="111291"/>
                </a:lnTo>
                <a:lnTo>
                  <a:pt x="500826" y="102866"/>
                </a:lnTo>
                <a:lnTo>
                  <a:pt x="500826" y="50967"/>
                </a:lnTo>
                <a:lnTo>
                  <a:pt x="498976" y="42542"/>
                </a:lnTo>
                <a:lnTo>
                  <a:pt x="493938" y="35642"/>
                </a:lnTo>
                <a:lnTo>
                  <a:pt x="486482" y="30979"/>
                </a:lnTo>
                <a:lnTo>
                  <a:pt x="477377" y="29266"/>
                </a:lnTo>
                <a:lnTo>
                  <a:pt x="103243" y="29266"/>
                </a:lnTo>
                <a:lnTo>
                  <a:pt x="84983" y="0"/>
                </a:lnTo>
                <a:close/>
              </a:path>
            </a:pathLst>
          </a:custGeom>
          <a:solidFill>
            <a:srgbClr val="FF92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91186" y="2079599"/>
            <a:ext cx="1456690" cy="1218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i="1" spc="15" dirty="0">
                <a:solidFill>
                  <a:srgbClr val="F9AC13"/>
                </a:solidFill>
                <a:latin typeface="Huawei Sans"/>
                <a:cs typeface="Huawei Sans"/>
              </a:rPr>
              <a:t>1</a:t>
            </a:r>
            <a:r>
              <a:rPr sz="900" i="1" spc="15" dirty="0">
                <a:solidFill>
                  <a:srgbClr val="666666"/>
                </a:solidFill>
                <a:latin typeface="Huawei Sans Medium"/>
                <a:cs typeface="Huawei Sans Medium"/>
              </a:rPr>
              <a:t>ICT</a:t>
            </a:r>
            <a:r>
              <a:rPr sz="900" i="1" spc="-20" dirty="0">
                <a:solidFill>
                  <a:srgbClr val="666666"/>
                </a:solidFill>
                <a:latin typeface="Huawei Sans Medium"/>
                <a:cs typeface="Huawei Sans Medium"/>
              </a:rPr>
              <a:t> </a:t>
            </a:r>
            <a:r>
              <a:rPr sz="900" i="1" spc="-15" dirty="0">
                <a:solidFill>
                  <a:srgbClr val="666666"/>
                </a:solidFill>
                <a:latin typeface="Huawei Sans Medium"/>
                <a:cs typeface="Huawei Sans Medium"/>
              </a:rPr>
              <a:t>Academy Homepage</a:t>
            </a:r>
            <a:endParaRPr sz="900" dirty="0">
              <a:latin typeface="Huawei Sans Medium"/>
              <a:cs typeface="Huawei Sans Medium"/>
            </a:endParaRPr>
          </a:p>
          <a:p>
            <a:pPr marL="21590">
              <a:lnSpc>
                <a:spcPct val="100000"/>
              </a:lnSpc>
              <a:spcBef>
                <a:spcPts val="1380"/>
              </a:spcBef>
            </a:pPr>
            <a:r>
              <a:rPr sz="600" dirty="0">
                <a:solidFill>
                  <a:srgbClr val="666666"/>
                </a:solidFill>
                <a:latin typeface="Huawei Sans"/>
                <a:cs typeface="Huawei Sans"/>
              </a:rPr>
              <a:t>Click</a:t>
            </a:r>
            <a:r>
              <a:rPr sz="600" spc="-15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600" spc="5" dirty="0">
                <a:solidFill>
                  <a:srgbClr val="666666"/>
                </a:solidFill>
                <a:latin typeface="Huawei Sans"/>
                <a:cs typeface="Huawei Sans"/>
              </a:rPr>
              <a:t>the</a:t>
            </a:r>
            <a:r>
              <a:rPr sz="600" spc="-10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600" spc="5" dirty="0">
                <a:solidFill>
                  <a:srgbClr val="666666"/>
                </a:solidFill>
                <a:latin typeface="Huawei Sans"/>
                <a:cs typeface="Huawei Sans"/>
              </a:rPr>
              <a:t>link</a:t>
            </a:r>
            <a:r>
              <a:rPr sz="600" spc="-15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600" spc="10" dirty="0">
                <a:solidFill>
                  <a:srgbClr val="666666"/>
                </a:solidFill>
                <a:latin typeface="Huawei Sans"/>
                <a:cs typeface="Huawei Sans"/>
              </a:rPr>
              <a:t>below</a:t>
            </a:r>
            <a:r>
              <a:rPr sz="600" spc="10" dirty="0">
                <a:solidFill>
                  <a:srgbClr val="666666"/>
                </a:solidFill>
                <a:latin typeface="宋体"/>
                <a:cs typeface="宋体"/>
              </a:rPr>
              <a:t>：</a:t>
            </a:r>
            <a:endParaRPr sz="600" dirty="0">
              <a:latin typeface="宋体"/>
              <a:cs typeface="宋体"/>
            </a:endParaRPr>
          </a:p>
          <a:p>
            <a:pPr marL="21590">
              <a:lnSpc>
                <a:spcPct val="100000"/>
              </a:lnSpc>
              <a:spcBef>
                <a:spcPts val="315"/>
              </a:spcBef>
            </a:pPr>
            <a:r>
              <a:rPr sz="450" spc="-10" dirty="0">
                <a:solidFill>
                  <a:srgbClr val="4F95FF"/>
                </a:solidFill>
                <a:latin typeface="Huawei Sans"/>
                <a:cs typeface="Huawei Sans"/>
              </a:rPr>
              <a:t>https://e.huawei.com/cn/talent/#/ict-academy/home</a:t>
            </a:r>
            <a:endParaRPr sz="450" dirty="0">
              <a:latin typeface="Huawei Sans"/>
              <a:cs typeface="Huawei San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00" dirty="0">
              <a:latin typeface="Huawei Sans"/>
              <a:cs typeface="Huawei Sans"/>
            </a:endParaRPr>
          </a:p>
          <a:p>
            <a:pPr marL="815975">
              <a:lnSpc>
                <a:spcPct val="100000"/>
              </a:lnSpc>
            </a:pPr>
            <a:r>
              <a:rPr sz="500" spc="5" dirty="0">
                <a:solidFill>
                  <a:srgbClr val="FFFFFF"/>
                </a:solidFill>
                <a:latin typeface="Huawei Sans"/>
                <a:cs typeface="Huawei Sans"/>
              </a:rPr>
              <a:t>Click</a:t>
            </a:r>
            <a:r>
              <a:rPr sz="500" spc="-20" dirty="0">
                <a:solidFill>
                  <a:srgbClr val="FFFFFF"/>
                </a:solidFill>
                <a:latin typeface="Huawei Sans"/>
                <a:cs typeface="Huawei Sans"/>
              </a:rPr>
              <a:t> </a:t>
            </a:r>
            <a:r>
              <a:rPr sz="500" spc="10" dirty="0">
                <a:solidFill>
                  <a:srgbClr val="FFFFFF"/>
                </a:solidFill>
                <a:latin typeface="Huawei Sans"/>
                <a:cs typeface="Huawei Sans"/>
              </a:rPr>
              <a:t>or</a:t>
            </a:r>
            <a:r>
              <a:rPr sz="500" spc="-15" dirty="0">
                <a:solidFill>
                  <a:srgbClr val="FFFFFF"/>
                </a:solidFill>
                <a:latin typeface="Huawei Sans"/>
                <a:cs typeface="Huawei Sans"/>
              </a:rPr>
              <a:t> </a:t>
            </a:r>
            <a:r>
              <a:rPr sz="500" spc="10" dirty="0">
                <a:solidFill>
                  <a:srgbClr val="FFFFFF"/>
                </a:solidFill>
                <a:latin typeface="Huawei Sans"/>
                <a:cs typeface="Huawei Sans"/>
              </a:rPr>
              <a:t>Copy</a:t>
            </a:r>
            <a:endParaRPr sz="500" dirty="0">
              <a:latin typeface="Huawei Sans"/>
              <a:cs typeface="Huawei San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600" dirty="0">
              <a:latin typeface="Huawei Sans"/>
              <a:cs typeface="Huawei Sans"/>
            </a:endParaRPr>
          </a:p>
          <a:p>
            <a:pPr marL="21590">
              <a:lnSpc>
                <a:spcPct val="100000"/>
              </a:lnSpc>
            </a:pPr>
            <a:r>
              <a:rPr sz="600" spc="5" dirty="0">
                <a:solidFill>
                  <a:srgbClr val="666666"/>
                </a:solidFill>
                <a:latin typeface="Huawei Sans"/>
                <a:cs typeface="Huawei Sans"/>
              </a:rPr>
              <a:t>On</a:t>
            </a:r>
            <a:r>
              <a:rPr sz="600" spc="-5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600" spc="5" dirty="0">
                <a:solidFill>
                  <a:srgbClr val="666666"/>
                </a:solidFill>
                <a:latin typeface="Huawei Sans"/>
                <a:cs typeface="Huawei Sans"/>
              </a:rPr>
              <a:t>the</a:t>
            </a:r>
            <a:r>
              <a:rPr sz="600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600" spc="5" dirty="0">
                <a:solidFill>
                  <a:srgbClr val="666666"/>
                </a:solidFill>
                <a:latin typeface="Huawei Sans"/>
                <a:cs typeface="Huawei Sans"/>
              </a:rPr>
              <a:t>page</a:t>
            </a:r>
            <a:r>
              <a:rPr sz="600" spc="-5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600" spc="5" dirty="0">
                <a:solidFill>
                  <a:srgbClr val="666666"/>
                </a:solidFill>
                <a:latin typeface="Huawei Sans"/>
                <a:cs typeface="Huawei Sans"/>
              </a:rPr>
              <a:t>of</a:t>
            </a:r>
            <a:r>
              <a:rPr sz="600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600" spc="5" dirty="0">
                <a:solidFill>
                  <a:srgbClr val="666666"/>
                </a:solidFill>
                <a:latin typeface="Huawei Sans"/>
                <a:cs typeface="Huawei Sans"/>
              </a:rPr>
              <a:t>ICT</a:t>
            </a:r>
            <a:r>
              <a:rPr sz="600" spc="-5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600" spc="10" dirty="0">
                <a:solidFill>
                  <a:srgbClr val="666666"/>
                </a:solidFill>
                <a:latin typeface="Huawei Sans"/>
                <a:cs typeface="Huawei Sans"/>
              </a:rPr>
              <a:t>Academy</a:t>
            </a:r>
            <a:r>
              <a:rPr sz="600" spc="10" dirty="0">
                <a:solidFill>
                  <a:srgbClr val="666666"/>
                </a:solidFill>
                <a:latin typeface="宋体"/>
                <a:cs typeface="宋体"/>
              </a:rPr>
              <a:t>：</a:t>
            </a:r>
            <a:endParaRPr sz="600" dirty="0">
              <a:latin typeface="宋体"/>
              <a:cs typeface="宋体"/>
            </a:endParaRPr>
          </a:p>
          <a:p>
            <a:pPr marL="21590" marR="128270">
              <a:lnSpc>
                <a:spcPts val="880"/>
              </a:lnSpc>
              <a:spcBef>
                <a:spcPts val="60"/>
              </a:spcBef>
            </a:pPr>
            <a:r>
              <a:rPr sz="500" spc="5" dirty="0">
                <a:solidFill>
                  <a:srgbClr val="666666"/>
                </a:solidFill>
                <a:latin typeface="Huawei Sans"/>
                <a:cs typeface="Huawei Sans"/>
              </a:rPr>
              <a:t>Click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the button - BecomeICT </a:t>
            </a:r>
            <a:r>
              <a:rPr sz="500" spc="15" dirty="0">
                <a:solidFill>
                  <a:srgbClr val="666666"/>
                </a:solidFill>
                <a:latin typeface="Huawei Sans"/>
                <a:cs typeface="Huawei Sans"/>
              </a:rPr>
              <a:t>Academy </a:t>
            </a:r>
            <a:r>
              <a:rPr sz="500" spc="20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Student,</a:t>
            </a:r>
            <a:r>
              <a:rPr sz="500" spc="-5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then</a:t>
            </a:r>
            <a:r>
              <a:rPr sz="500" spc="-5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perform</a:t>
            </a:r>
            <a:r>
              <a:rPr sz="500" spc="-5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the</a:t>
            </a:r>
            <a:r>
              <a:rPr sz="500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following</a:t>
            </a:r>
            <a:r>
              <a:rPr sz="500" spc="-5" dirty="0">
                <a:solidFill>
                  <a:srgbClr val="666666"/>
                </a:solidFill>
                <a:latin typeface="Huawei Sans"/>
                <a:cs typeface="Huawei Sans"/>
              </a:rPr>
              <a:t> </a:t>
            </a:r>
            <a:r>
              <a:rPr sz="500" spc="10" dirty="0">
                <a:solidFill>
                  <a:srgbClr val="666666"/>
                </a:solidFill>
                <a:latin typeface="Huawei Sans"/>
                <a:cs typeface="Huawei Sans"/>
              </a:rPr>
              <a:t>steps.</a:t>
            </a:r>
            <a:endParaRPr sz="500" dirty="0">
              <a:latin typeface="Huawei Sans"/>
              <a:cs typeface="Huawei Sans"/>
            </a:endParaRPr>
          </a:p>
        </p:txBody>
      </p:sp>
      <p:pic>
        <p:nvPicPr>
          <p:cNvPr id="598" name="object 598"/>
          <p:cNvPicPr/>
          <p:nvPr/>
        </p:nvPicPr>
        <p:blipFill rotWithShape="1">
          <a:blip r:embed="rId48" cstate="print"/>
          <a:srcRect l="37278" t="4413" r="8248" b="80625"/>
          <a:stretch/>
        </p:blipFill>
        <p:spPr>
          <a:xfrm>
            <a:off x="1828801" y="2203450"/>
            <a:ext cx="1981200" cy="1143000"/>
          </a:xfrm>
          <a:prstGeom prst="rect">
            <a:avLst/>
          </a:prstGeom>
        </p:spPr>
      </p:pic>
      <p:sp>
        <p:nvSpPr>
          <p:cNvPr id="600" name="object 600"/>
          <p:cNvSpPr/>
          <p:nvPr/>
        </p:nvSpPr>
        <p:spPr>
          <a:xfrm>
            <a:off x="3063221" y="3066512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7987" y="0"/>
                </a:moveTo>
                <a:lnTo>
                  <a:pt x="23201" y="2985"/>
                </a:lnTo>
                <a:lnTo>
                  <a:pt x="11126" y="11126"/>
                </a:lnTo>
                <a:lnTo>
                  <a:pt x="2985" y="23201"/>
                </a:lnTo>
                <a:lnTo>
                  <a:pt x="0" y="37987"/>
                </a:lnTo>
                <a:lnTo>
                  <a:pt x="2985" y="52772"/>
                </a:lnTo>
                <a:lnTo>
                  <a:pt x="11126" y="64847"/>
                </a:lnTo>
                <a:lnTo>
                  <a:pt x="23201" y="72988"/>
                </a:lnTo>
                <a:lnTo>
                  <a:pt x="37987" y="75973"/>
                </a:lnTo>
                <a:lnTo>
                  <a:pt x="52772" y="72988"/>
                </a:lnTo>
                <a:lnTo>
                  <a:pt x="64847" y="64847"/>
                </a:lnTo>
                <a:lnTo>
                  <a:pt x="72988" y="52772"/>
                </a:lnTo>
                <a:lnTo>
                  <a:pt x="75973" y="37987"/>
                </a:lnTo>
                <a:lnTo>
                  <a:pt x="72988" y="23201"/>
                </a:lnTo>
                <a:lnTo>
                  <a:pt x="64847" y="11126"/>
                </a:lnTo>
                <a:lnTo>
                  <a:pt x="52772" y="2985"/>
                </a:lnTo>
                <a:lnTo>
                  <a:pt x="37987" y="0"/>
                </a:lnTo>
                <a:close/>
              </a:path>
            </a:pathLst>
          </a:custGeom>
          <a:solidFill>
            <a:srgbClr val="79C8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3086839" y="3082282"/>
            <a:ext cx="29209" cy="45085"/>
          </a:xfrm>
          <a:custGeom>
            <a:avLst/>
            <a:gdLst/>
            <a:ahLst/>
            <a:cxnLst/>
            <a:rect l="l" t="t" r="r" b="b"/>
            <a:pathLst>
              <a:path w="29210" h="45085">
                <a:moveTo>
                  <a:pt x="15969" y="0"/>
                </a:moveTo>
                <a:lnTo>
                  <a:pt x="10799" y="0"/>
                </a:lnTo>
                <a:lnTo>
                  <a:pt x="8320" y="483"/>
                </a:lnTo>
                <a:lnTo>
                  <a:pt x="3852" y="2415"/>
                </a:lnTo>
                <a:lnTo>
                  <a:pt x="1942" y="3732"/>
                </a:lnTo>
                <a:lnTo>
                  <a:pt x="360" y="5402"/>
                </a:lnTo>
                <a:lnTo>
                  <a:pt x="2555" y="9643"/>
                </a:lnTo>
                <a:lnTo>
                  <a:pt x="4158" y="8036"/>
                </a:lnTo>
                <a:lnTo>
                  <a:pt x="5804" y="6800"/>
                </a:lnTo>
                <a:lnTo>
                  <a:pt x="9191" y="5070"/>
                </a:lnTo>
                <a:lnTo>
                  <a:pt x="11029" y="4638"/>
                </a:lnTo>
                <a:lnTo>
                  <a:pt x="15457" y="4638"/>
                </a:lnTo>
                <a:lnTo>
                  <a:pt x="17450" y="5326"/>
                </a:lnTo>
                <a:lnTo>
                  <a:pt x="20536" y="8072"/>
                </a:lnTo>
                <a:lnTo>
                  <a:pt x="21308" y="10153"/>
                </a:lnTo>
                <a:lnTo>
                  <a:pt x="21308" y="15300"/>
                </a:lnTo>
                <a:lnTo>
                  <a:pt x="0" y="40649"/>
                </a:lnTo>
                <a:lnTo>
                  <a:pt x="0" y="44800"/>
                </a:lnTo>
                <a:lnTo>
                  <a:pt x="28220" y="44800"/>
                </a:lnTo>
                <a:lnTo>
                  <a:pt x="28822" y="39917"/>
                </a:lnTo>
                <a:lnTo>
                  <a:pt x="7123" y="39947"/>
                </a:lnTo>
                <a:lnTo>
                  <a:pt x="13856" y="33672"/>
                </a:lnTo>
                <a:lnTo>
                  <a:pt x="26989" y="15382"/>
                </a:lnTo>
                <a:lnTo>
                  <a:pt x="26989" y="10030"/>
                </a:lnTo>
                <a:lnTo>
                  <a:pt x="26378" y="7704"/>
                </a:lnTo>
                <a:lnTo>
                  <a:pt x="23933" y="3861"/>
                </a:lnTo>
                <a:lnTo>
                  <a:pt x="22300" y="2415"/>
                </a:lnTo>
                <a:lnTo>
                  <a:pt x="18212" y="483"/>
                </a:lnTo>
                <a:lnTo>
                  <a:pt x="159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2521618" y="16940330"/>
            <a:ext cx="46990" cy="76200"/>
          </a:xfrm>
          <a:custGeom>
            <a:avLst/>
            <a:gdLst/>
            <a:ahLst/>
            <a:cxnLst/>
            <a:rect l="l" t="t" r="r" b="b"/>
            <a:pathLst>
              <a:path w="46989" h="76200">
                <a:moveTo>
                  <a:pt x="39614" y="0"/>
                </a:moveTo>
                <a:lnTo>
                  <a:pt x="0" y="35581"/>
                </a:lnTo>
                <a:lnTo>
                  <a:pt x="0" y="40492"/>
                </a:lnTo>
                <a:lnTo>
                  <a:pt x="3134" y="43308"/>
                </a:lnTo>
                <a:lnTo>
                  <a:pt x="39614" y="76072"/>
                </a:lnTo>
                <a:lnTo>
                  <a:pt x="46872" y="72836"/>
                </a:lnTo>
                <a:lnTo>
                  <a:pt x="46872" y="3237"/>
                </a:lnTo>
                <a:lnTo>
                  <a:pt x="39614" y="0"/>
                </a:lnTo>
                <a:close/>
              </a:path>
            </a:pathLst>
          </a:custGeom>
          <a:solidFill>
            <a:srgbClr val="4F9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17" name="object 617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239906" y="15766512"/>
            <a:ext cx="2649831" cy="1589898"/>
          </a:xfrm>
          <a:prstGeom prst="rect">
            <a:avLst/>
          </a:prstGeom>
        </p:spPr>
      </p:pic>
      <p:pic>
        <p:nvPicPr>
          <p:cNvPr id="620" name="图片 619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566" y="204638"/>
            <a:ext cx="538948" cy="538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347</Words>
  <Application>Microsoft Office PowerPoint</Application>
  <PresentationFormat>Custom</PresentationFormat>
  <Paragraphs>41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Huawei Sans</vt:lpstr>
      <vt:lpstr>Huawei Sans Medium</vt:lpstr>
      <vt:lpstr>SimSun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Register &amp; Learn - Huawei ICT Academy Student Operation Guide 换ppt版本</dc:title>
  <dc:creator>KUBRA HARPUT</dc:creator>
  <cp:lastModifiedBy>KUBRA HARPUT</cp:lastModifiedBy>
  <cp:revision>4</cp:revision>
  <dcterms:created xsi:type="dcterms:W3CDTF">2021-06-16T10:26:10Z</dcterms:created>
  <dcterms:modified xsi:type="dcterms:W3CDTF">2021-06-24T10:49:53Z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2021-06-16T00:00:00Z</vt:filetime>
  </property>
  <property fmtid="{D5CDD505-2E9C-101B-9397-08002B2CF9AE}" pid="3" name="Creator">
    <vt:lpwstr>Adobe Illustrator 25.0 (Windows)</vt:lpwstr>
  </property>
  <property fmtid="{D5CDD505-2E9C-101B-9397-08002B2CF9AE}" pid="4" name="LastSaved">
    <vt:filetime>2021-06-16T00:00:00Z</vt:filetime>
  </property>
  <property fmtid="{D5CDD505-2E9C-101B-9397-08002B2CF9AE}" pid="5" name="_2015_ms_pID_725343">
    <vt:lpwstr>(3)VqvMyf2kiRWx0ZepSSpv40amAgIoUG7S1b/+FnurYevG/22fXPpPCx7ROHyGHZdEZH3Ucti3
P7xKr5XxO9W9+yWwz3T7NDo18WWpPLkeHs5svgbOIXh7GU2dpeF9UjFNfXZAPzq4eUYD1Tba
OSwPOd9rgAYFDkjc39s79tlTTV2MqFSUtgiMHCFingvAjqLc1CCaMrobxCD47NdF7nCvPlcb
T1NOoR8j6hN7H/gZeU</vt:lpwstr>
  </property>
  <property fmtid="{D5CDD505-2E9C-101B-9397-08002B2CF9AE}" pid="6" name="_2015_ms_pID_7253431">
    <vt:lpwstr>edq5XDrd+f7kpWnVTRTUEM6tsMWrOyWO5pk0Fn+9ymhNNfjf0MiC7p
6IBq6VNx/WPOObf9SmYFdtZBmc0e36uykFawtsXz9UyJzqHn4pGtMpvV1tqISzbX8FjTXwrN
278pvePEjuvAl4mNzxwi6/DgLAkCf5IauKxAMBMEAUuVMq2f3J9Zo5rS4PQNa/81lWYR6fZm
mgxV1Rmmypl1EX0xivZYNqJdaTHVzvSEs3Ut</vt:lpwstr>
  </property>
  <property fmtid="{D5CDD505-2E9C-101B-9397-08002B2CF9AE}" pid="7" name="_2015_ms_pID_7253432">
    <vt:lpwstr>TeDvLGoi2ltcYmqUP8wlr2k=</vt:lpwstr>
  </property>
</Properties>
</file>